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76" r:id="rId4"/>
    <p:sldId id="257" r:id="rId5"/>
    <p:sldId id="270" r:id="rId6"/>
    <p:sldId id="259" r:id="rId7"/>
    <p:sldId id="260" r:id="rId8"/>
    <p:sldId id="262" r:id="rId9"/>
    <p:sldId id="271" r:id="rId10"/>
    <p:sldId id="275" r:id="rId11"/>
    <p:sldId id="280" r:id="rId12"/>
    <p:sldId id="278" r:id="rId13"/>
    <p:sldId id="279" r:id="rId14"/>
    <p:sldId id="283" r:id="rId15"/>
    <p:sldId id="284" r:id="rId16"/>
    <p:sldId id="269" r:id="rId17"/>
    <p:sldId id="273" r:id="rId18"/>
    <p:sldId id="274" r:id="rId19"/>
    <p:sldId id="264" r:id="rId2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EE5AE-05C9-41A4-A544-BF8F3FBFF0FE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A0AD6D-2034-41BC-AA0D-88664B49DBC2}">
      <dgm:prSet phldrT="[Text]" custT="1"/>
      <dgm:spPr/>
      <dgm:t>
        <a:bodyPr/>
        <a:lstStyle/>
        <a:p>
          <a:r>
            <a:rPr lang="mn-MN" sz="1600" dirty="0">
              <a:latin typeface="Segoe UI Light" panose="020B0502040204020203" pitchFamily="34" charset="0"/>
              <a:cs typeface="Arial" panose="020B0604020202020204" pitchFamily="34" charset="0"/>
            </a:rPr>
            <a:t>4.1.1.5-д “</a:t>
          </a:r>
          <a:r>
            <a:rPr lang="mn-MN" sz="1600" b="1" dirty="0">
              <a:solidFill>
                <a:srgbClr val="FF0000"/>
              </a:solidFill>
              <a:latin typeface="Segoe UI Light" panose="020B0502040204020203" pitchFamily="34" charset="0"/>
              <a:cs typeface="Arial" panose="020B0604020202020204" pitchFamily="34" charset="0"/>
            </a:rPr>
            <a:t>авлигын эрсдэлийн үнэлгээний аргачлалыг баталж, хэрэгжилтэд дүн шинжилгээ хийж хэвшүүлэх</a:t>
          </a:r>
          <a:r>
            <a:rPr lang="mn-MN" sz="1600" dirty="0">
              <a:latin typeface="Segoe UI Light" panose="020B0502040204020203" pitchFamily="34" charset="0"/>
              <a:cs typeface="Arial" panose="020B0604020202020204" pitchFamily="34" charset="0"/>
            </a:rPr>
            <a:t>”.</a:t>
          </a:r>
          <a:endParaRPr lang="en-US" sz="1600" dirty="0">
            <a:latin typeface="Segoe UI Light" panose="020B0502040204020203" pitchFamily="34" charset="0"/>
            <a:cs typeface="Arial" panose="020B0604020202020204" pitchFamily="34" charset="0"/>
          </a:endParaRPr>
        </a:p>
      </dgm:t>
    </dgm:pt>
    <dgm:pt modelId="{842442E1-D7BE-4450-9285-F20A0CE89148}" type="parTrans" cxnId="{955E91DE-783D-4033-BF19-5B266761D307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E650AAC6-8248-407E-96F5-24B610F23D3B}" type="sibTrans" cxnId="{955E91DE-783D-4033-BF19-5B266761D307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A9DE46F6-1F77-4C47-8C24-85687EDFD460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mn-MN" sz="2800" dirty="0">
              <a:latin typeface="Segoe UI Light" panose="020B0502040204020203" pitchFamily="34" charset="0"/>
            </a:rPr>
            <a:t>Үндэсний хөтөлбөр</a:t>
          </a:r>
          <a:endParaRPr lang="en-US" sz="2800" dirty="0">
            <a:latin typeface="Segoe UI Light" panose="020B0502040204020203" pitchFamily="34" charset="0"/>
          </a:endParaRPr>
        </a:p>
      </dgm:t>
    </dgm:pt>
    <dgm:pt modelId="{CEBE4237-0E1C-44A5-B0C9-BF1596929541}" type="sibTrans" cxnId="{3863BDE2-FBAF-41F5-AA10-924CF843C9DF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C0B33C7D-F70B-43B8-8198-59BD0DB9B7F0}" type="parTrans" cxnId="{3863BDE2-FBAF-41F5-AA10-924CF843C9DF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74C12FE2-1A51-43F3-937D-B5B6BA80381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n-MN" sz="2800" dirty="0">
              <a:latin typeface="Segoe UI Light" panose="020B0502040204020203" pitchFamily="34" charset="0"/>
            </a:rPr>
            <a:t>Авлигын эсрэг хууль</a:t>
          </a:r>
          <a:endParaRPr lang="en-US" sz="2800" dirty="0">
            <a:latin typeface="Segoe UI Light" panose="020B0502040204020203" pitchFamily="34" charset="0"/>
          </a:endParaRPr>
        </a:p>
      </dgm:t>
    </dgm:pt>
    <dgm:pt modelId="{7258DD1B-3AA8-4E62-A620-169D1E1D402C}" type="sibTrans" cxnId="{4A61F063-C0F4-4F54-AA22-150C43B39FF7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8844C0B5-CE8B-4672-BEBC-467A8AF59301}" type="parTrans" cxnId="{4A61F063-C0F4-4F54-AA22-150C43B39FF7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6B32D7BE-564C-440C-BF0D-3ADB38294BDB}">
      <dgm:prSet custT="1"/>
      <dgm:spPr/>
      <dgm:t>
        <a:bodyPr/>
        <a:lstStyle/>
        <a:p>
          <a:r>
            <a:rPr lang="mn-MN" sz="1600" dirty="0">
              <a:latin typeface="Segoe UI Light" panose="020B0502040204020203" pitchFamily="34" charset="0"/>
              <a:cs typeface="Arial" panose="020B0604020202020204" pitchFamily="34" charset="0"/>
            </a:rPr>
            <a:t>6.1.12-т “бүрэн эрхийнхээ хүрээнд </a:t>
          </a:r>
          <a:r>
            <a:rPr lang="mn-MN" sz="1600" b="1" dirty="0">
              <a:solidFill>
                <a:srgbClr val="FF0000"/>
              </a:solidFill>
              <a:latin typeface="Segoe UI Light" panose="020B0502040204020203" pitchFamily="34" charset="0"/>
              <a:cs typeface="Arial" panose="020B0604020202020204" pitchFamily="34" charset="0"/>
            </a:rPr>
            <a:t>авлигын шалтгаан нөхцөлийг илрүүлэн тогтоох, тэдгээрийн арилгах, </a:t>
          </a:r>
          <a:r>
            <a:rPr lang="mn-MN" sz="1600" dirty="0">
              <a:latin typeface="Segoe UI Light" panose="020B0502040204020203" pitchFamily="34" charset="0"/>
              <a:cs typeface="Arial" panose="020B0604020202020204" pitchFamily="34" charset="0"/>
            </a:rPr>
            <a:t>авлигын үйлдлийг таслан зогсоох, үр дагаврыг арилгах арга хэмжээ авах ” үүргийг төрийн байгууллага бүрт оногдуулсан байдаг.</a:t>
          </a:r>
          <a:endParaRPr lang="en-US" sz="1600" dirty="0">
            <a:latin typeface="Segoe UI Light" panose="020B0502040204020203" pitchFamily="34" charset="0"/>
            <a:cs typeface="Arial" panose="020B0604020202020204" pitchFamily="34" charset="0"/>
          </a:endParaRPr>
        </a:p>
      </dgm:t>
    </dgm:pt>
    <dgm:pt modelId="{6B5B3EB9-C287-4DD8-9885-B636F68DDF91}" type="parTrans" cxnId="{29320605-3FE3-414B-825B-34B42825C0D4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272796AC-B487-4971-B9BD-60FFC6AAEA30}" type="sibTrans" cxnId="{29320605-3FE3-414B-825B-34B42825C0D4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4806CB66-8E72-4BDB-A89B-9562BE0E00D2}">
      <dgm:prSet/>
      <dgm:spPr/>
      <dgm:t>
        <a:bodyPr/>
        <a:lstStyle/>
        <a:p>
          <a:endParaRPr lang="en-US" sz="1200" dirty="0">
            <a:latin typeface="Segoe UI Light" panose="020B0502040204020203" pitchFamily="34" charset="0"/>
          </a:endParaRPr>
        </a:p>
      </dgm:t>
    </dgm:pt>
    <dgm:pt modelId="{28B0EAF9-C96B-4297-96AE-CFD11E838ABD}" type="parTrans" cxnId="{BCCEAA24-87FC-46FD-B972-32B81A6F7B24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EA7F1554-20C6-4E39-B1E8-5C2BA3565B92}" type="sibTrans" cxnId="{BCCEAA24-87FC-46FD-B972-32B81A6F7B24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8AA682B5-A843-496C-AAC6-DB3CFD6EBF98}">
      <dgm:prSet custT="1"/>
      <dgm:spPr/>
      <dgm:t>
        <a:bodyPr/>
        <a:lstStyle/>
        <a:p>
          <a:endParaRPr lang="en-US" sz="1400" dirty="0">
            <a:latin typeface="Segoe UI Light" panose="020B0502040204020203" pitchFamily="34" charset="0"/>
            <a:cs typeface="Arial" panose="020B0604020202020204" pitchFamily="34" charset="0"/>
          </a:endParaRPr>
        </a:p>
      </dgm:t>
    </dgm:pt>
    <dgm:pt modelId="{89CC3B8E-997F-4B13-BE71-EB3A2AEA775F}" type="parTrans" cxnId="{53CF48D4-29C6-4CAA-B04F-EA9DF9F48981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3E8B94D4-DE23-4FB8-90DB-7ADF5922109C}" type="sibTrans" cxnId="{53CF48D4-29C6-4CAA-B04F-EA9DF9F48981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74F8E1C2-C87E-4862-A7D7-AD24559BE4F9}">
      <dgm:prSet custT="1"/>
      <dgm:spPr>
        <a:solidFill>
          <a:schemeClr val="accent5"/>
        </a:solidFill>
      </dgm:spPr>
      <dgm:t>
        <a:bodyPr/>
        <a:lstStyle/>
        <a:p>
          <a:r>
            <a:rPr lang="mn-MN" sz="2400" dirty="0">
              <a:latin typeface="Segoe UI Light" panose="020B0502040204020203" pitchFamily="34" charset="0"/>
            </a:rPr>
            <a:t>АТГ-ын даргын тушаал</a:t>
          </a:r>
          <a:endParaRPr lang="en-US" sz="2400" dirty="0">
            <a:latin typeface="Segoe UI Light" panose="020B0502040204020203" pitchFamily="34" charset="0"/>
          </a:endParaRPr>
        </a:p>
      </dgm:t>
    </dgm:pt>
    <dgm:pt modelId="{75A51A79-C308-4EE4-AB82-DE2B353F1F9A}" type="parTrans" cxnId="{7C1EB7B2-9BBB-4A77-A61E-728ED3235147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9C22470D-FF31-4FE0-B4F0-F885643B71A0}" type="sibTrans" cxnId="{7C1EB7B2-9BBB-4A77-A61E-728ED3235147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BF165389-55F1-4BC3-A832-EF0B3DEFE329}">
      <dgm:prSet custT="1"/>
      <dgm:spPr/>
      <dgm:t>
        <a:bodyPr/>
        <a:lstStyle/>
        <a:p>
          <a:r>
            <a:rPr lang="mn-MN" sz="1600" dirty="0">
              <a:latin typeface="Segoe UI Light" panose="020B0502040204020203" pitchFamily="34" charset="0"/>
              <a:cs typeface="Arial" panose="020B0604020202020204" pitchFamily="34" charset="0"/>
            </a:rPr>
            <a:t>2017 оны 12 дугаар сарын 28-ний өдрийн А/185 тушаалаар “Авлигын эрсдэлийн үнэлгээний аргачлал”-ыг баталсан. </a:t>
          </a:r>
          <a:endParaRPr lang="en-US" sz="1600" dirty="0">
            <a:latin typeface="Segoe UI Light" panose="020B0502040204020203" pitchFamily="34" charset="0"/>
            <a:cs typeface="Arial" panose="020B0604020202020204" pitchFamily="34" charset="0"/>
          </a:endParaRPr>
        </a:p>
      </dgm:t>
    </dgm:pt>
    <dgm:pt modelId="{B9520032-6A1F-4F14-975C-20BBB39516FC}" type="parTrans" cxnId="{02E23A04-64C8-48A3-8855-ED17A280E493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B2100024-6432-4EC9-B17D-96A132D15A78}" type="sibTrans" cxnId="{02E23A04-64C8-48A3-8855-ED17A280E493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7C9781EF-3C22-419D-BEA8-4BCA0E0448CD}">
      <dgm:prSet/>
      <dgm:spPr/>
      <dgm:t>
        <a:bodyPr/>
        <a:lstStyle/>
        <a:p>
          <a:endParaRPr lang="en-US" sz="1600" dirty="0">
            <a:latin typeface="Segoe UI Light" panose="020B0502040204020203" pitchFamily="34" charset="0"/>
          </a:endParaRPr>
        </a:p>
      </dgm:t>
    </dgm:pt>
    <dgm:pt modelId="{DFC43424-9C31-4A2D-9538-93943EDB5107}" type="parTrans" cxnId="{38B783BE-EC95-4BF0-BE53-C8DE6BCC64C3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125BE7E6-D764-4E21-9ECB-C45AD397D784}" type="sibTrans" cxnId="{38B783BE-EC95-4BF0-BE53-C8DE6BCC64C3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4BEC5057-9D7E-4F4D-9A79-844CD78A1E13}" type="pres">
      <dgm:prSet presAssocID="{2A4EE5AE-05C9-41A4-A544-BF8F3FBFF0FE}" presName="Name0" presStyleCnt="0">
        <dgm:presLayoutVars>
          <dgm:dir/>
          <dgm:animLvl val="lvl"/>
          <dgm:resizeHandles val="exact"/>
        </dgm:presLayoutVars>
      </dgm:prSet>
      <dgm:spPr/>
    </dgm:pt>
    <dgm:pt modelId="{B7E95A71-B9EA-4715-965B-723C1153BED3}" type="pres">
      <dgm:prSet presAssocID="{A9DE46F6-1F77-4C47-8C24-85687EDFD460}" presName="linNode" presStyleCnt="0"/>
      <dgm:spPr/>
    </dgm:pt>
    <dgm:pt modelId="{7BCEBF4C-72C9-4715-AF9F-03CB4560618A}" type="pres">
      <dgm:prSet presAssocID="{A9DE46F6-1F77-4C47-8C24-85687EDFD460}" presName="parentText" presStyleLbl="node1" presStyleIdx="0" presStyleCnt="3" custScaleY="33673">
        <dgm:presLayoutVars>
          <dgm:chMax val="1"/>
          <dgm:bulletEnabled val="1"/>
        </dgm:presLayoutVars>
      </dgm:prSet>
      <dgm:spPr/>
    </dgm:pt>
    <dgm:pt modelId="{50DD9543-F48F-47CF-822A-91FE40A934CF}" type="pres">
      <dgm:prSet presAssocID="{A9DE46F6-1F77-4C47-8C24-85687EDFD460}" presName="descendantText" presStyleLbl="alignAccFollowNode1" presStyleIdx="0" presStyleCnt="3" custScaleY="33336">
        <dgm:presLayoutVars>
          <dgm:bulletEnabled val="1"/>
        </dgm:presLayoutVars>
      </dgm:prSet>
      <dgm:spPr/>
    </dgm:pt>
    <dgm:pt modelId="{8AB9ABD4-FA52-4723-BAAC-9F0F6DD493CB}" type="pres">
      <dgm:prSet presAssocID="{CEBE4237-0E1C-44A5-B0C9-BF1596929541}" presName="sp" presStyleCnt="0"/>
      <dgm:spPr/>
    </dgm:pt>
    <dgm:pt modelId="{1059E342-0AC3-4D99-B3F9-B0B37E846B5B}" type="pres">
      <dgm:prSet presAssocID="{74C12FE2-1A51-43F3-937D-B5B6BA80381B}" presName="linNode" presStyleCnt="0"/>
      <dgm:spPr/>
    </dgm:pt>
    <dgm:pt modelId="{5EF00DAF-3A12-4A63-9FB2-DD26E246A436}" type="pres">
      <dgm:prSet presAssocID="{74C12FE2-1A51-43F3-937D-B5B6BA80381B}" presName="parentText" presStyleLbl="node1" presStyleIdx="1" presStyleCnt="3" custScaleY="33673">
        <dgm:presLayoutVars>
          <dgm:chMax val="1"/>
          <dgm:bulletEnabled val="1"/>
        </dgm:presLayoutVars>
      </dgm:prSet>
      <dgm:spPr/>
    </dgm:pt>
    <dgm:pt modelId="{D044AA61-89AC-4717-851F-D4BA362E759E}" type="pres">
      <dgm:prSet presAssocID="{74C12FE2-1A51-43F3-937D-B5B6BA80381B}" presName="descendantText" presStyleLbl="alignAccFollowNode1" presStyleIdx="1" presStyleCnt="3" custScaleY="33336">
        <dgm:presLayoutVars>
          <dgm:bulletEnabled val="1"/>
        </dgm:presLayoutVars>
      </dgm:prSet>
      <dgm:spPr/>
    </dgm:pt>
    <dgm:pt modelId="{204147AF-C7A5-403F-8C17-7E36589B7B08}" type="pres">
      <dgm:prSet presAssocID="{7258DD1B-3AA8-4E62-A620-169D1E1D402C}" presName="sp" presStyleCnt="0"/>
      <dgm:spPr/>
    </dgm:pt>
    <dgm:pt modelId="{08ADDE42-FE1C-4524-9D21-5B56A27DD47D}" type="pres">
      <dgm:prSet presAssocID="{74F8E1C2-C87E-4862-A7D7-AD24559BE4F9}" presName="linNode" presStyleCnt="0"/>
      <dgm:spPr/>
    </dgm:pt>
    <dgm:pt modelId="{B93F0DC9-4B49-47CA-84E2-D8F1A0D7781C}" type="pres">
      <dgm:prSet presAssocID="{74F8E1C2-C87E-4862-A7D7-AD24559BE4F9}" presName="parentText" presStyleLbl="node1" presStyleIdx="2" presStyleCnt="3" custScaleY="33673">
        <dgm:presLayoutVars>
          <dgm:chMax val="1"/>
          <dgm:bulletEnabled val="1"/>
        </dgm:presLayoutVars>
      </dgm:prSet>
      <dgm:spPr/>
    </dgm:pt>
    <dgm:pt modelId="{D4557897-E90B-4949-A340-78DC1E909F4C}" type="pres">
      <dgm:prSet presAssocID="{74F8E1C2-C87E-4862-A7D7-AD24559BE4F9}" presName="descendantText" presStyleLbl="alignAccFollowNode1" presStyleIdx="2" presStyleCnt="3" custScaleY="33336">
        <dgm:presLayoutVars>
          <dgm:bulletEnabled val="1"/>
        </dgm:presLayoutVars>
      </dgm:prSet>
      <dgm:spPr/>
    </dgm:pt>
  </dgm:ptLst>
  <dgm:cxnLst>
    <dgm:cxn modelId="{02E23A04-64C8-48A3-8855-ED17A280E493}" srcId="{74F8E1C2-C87E-4862-A7D7-AD24559BE4F9}" destId="{BF165389-55F1-4BC3-A832-EF0B3DEFE329}" srcOrd="0" destOrd="0" parTransId="{B9520032-6A1F-4F14-975C-20BBB39516FC}" sibTransId="{B2100024-6432-4EC9-B17D-96A132D15A78}"/>
    <dgm:cxn modelId="{29320605-3FE3-414B-825B-34B42825C0D4}" srcId="{74C12FE2-1A51-43F3-937D-B5B6BA80381B}" destId="{6B32D7BE-564C-440C-BF0D-3ADB38294BDB}" srcOrd="1" destOrd="0" parTransId="{6B5B3EB9-C287-4DD8-9885-B636F68DDF91}" sibTransId="{272796AC-B487-4971-B9BD-60FFC6AAEA30}"/>
    <dgm:cxn modelId="{33A1B30E-3CF2-414E-BA6D-04EACF710E9B}" type="presOf" srcId="{74F8E1C2-C87E-4862-A7D7-AD24559BE4F9}" destId="{B93F0DC9-4B49-47CA-84E2-D8F1A0D7781C}" srcOrd="0" destOrd="0" presId="urn:microsoft.com/office/officeart/2005/8/layout/vList5"/>
    <dgm:cxn modelId="{1E62F417-74C0-4435-B792-04535A6DD444}" type="presOf" srcId="{74C12FE2-1A51-43F3-937D-B5B6BA80381B}" destId="{5EF00DAF-3A12-4A63-9FB2-DD26E246A436}" srcOrd="0" destOrd="0" presId="urn:microsoft.com/office/officeart/2005/8/layout/vList5"/>
    <dgm:cxn modelId="{BCCEAA24-87FC-46FD-B972-32B81A6F7B24}" srcId="{74C12FE2-1A51-43F3-937D-B5B6BA80381B}" destId="{4806CB66-8E72-4BDB-A89B-9562BE0E00D2}" srcOrd="2" destOrd="0" parTransId="{28B0EAF9-C96B-4297-96AE-CFD11E838ABD}" sibTransId="{EA7F1554-20C6-4E39-B1E8-5C2BA3565B92}"/>
    <dgm:cxn modelId="{7A26FE5D-B430-4290-B315-D5EF54BFBA36}" type="presOf" srcId="{CCA0AD6D-2034-41BC-AA0D-88664B49DBC2}" destId="{50DD9543-F48F-47CF-822A-91FE40A934CF}" srcOrd="0" destOrd="0" presId="urn:microsoft.com/office/officeart/2005/8/layout/vList5"/>
    <dgm:cxn modelId="{4A61F063-C0F4-4F54-AA22-150C43B39FF7}" srcId="{2A4EE5AE-05C9-41A4-A544-BF8F3FBFF0FE}" destId="{74C12FE2-1A51-43F3-937D-B5B6BA80381B}" srcOrd="1" destOrd="0" parTransId="{8844C0B5-CE8B-4672-BEBC-467A8AF59301}" sibTransId="{7258DD1B-3AA8-4E62-A620-169D1E1D402C}"/>
    <dgm:cxn modelId="{A8BBB16D-C1AD-4405-835B-F3CD10771953}" type="presOf" srcId="{BF165389-55F1-4BC3-A832-EF0B3DEFE329}" destId="{D4557897-E90B-4949-A340-78DC1E909F4C}" srcOrd="0" destOrd="0" presId="urn:microsoft.com/office/officeart/2005/8/layout/vList5"/>
    <dgm:cxn modelId="{66F24D52-F524-4B96-8AA2-9DCB53CDF54A}" type="presOf" srcId="{2A4EE5AE-05C9-41A4-A544-BF8F3FBFF0FE}" destId="{4BEC5057-9D7E-4F4D-9A79-844CD78A1E13}" srcOrd="0" destOrd="0" presId="urn:microsoft.com/office/officeart/2005/8/layout/vList5"/>
    <dgm:cxn modelId="{F3EE5F57-2FEC-41AF-8D89-C80FC306C4AD}" type="presOf" srcId="{8AA682B5-A843-496C-AAC6-DB3CFD6EBF98}" destId="{D044AA61-89AC-4717-851F-D4BA362E759E}" srcOrd="0" destOrd="0" presId="urn:microsoft.com/office/officeart/2005/8/layout/vList5"/>
    <dgm:cxn modelId="{6F65A998-8927-4687-A376-98F217B0E4EC}" type="presOf" srcId="{7C9781EF-3C22-419D-BEA8-4BCA0E0448CD}" destId="{D4557897-E90B-4949-A340-78DC1E909F4C}" srcOrd="0" destOrd="1" presId="urn:microsoft.com/office/officeart/2005/8/layout/vList5"/>
    <dgm:cxn modelId="{B2CF3EAA-071E-409F-981A-62CDC63F6664}" type="presOf" srcId="{A9DE46F6-1F77-4C47-8C24-85687EDFD460}" destId="{7BCEBF4C-72C9-4715-AF9F-03CB4560618A}" srcOrd="0" destOrd="0" presId="urn:microsoft.com/office/officeart/2005/8/layout/vList5"/>
    <dgm:cxn modelId="{7C1EB7B2-9BBB-4A77-A61E-728ED3235147}" srcId="{2A4EE5AE-05C9-41A4-A544-BF8F3FBFF0FE}" destId="{74F8E1C2-C87E-4862-A7D7-AD24559BE4F9}" srcOrd="2" destOrd="0" parTransId="{75A51A79-C308-4EE4-AB82-DE2B353F1F9A}" sibTransId="{9C22470D-FF31-4FE0-B4F0-F885643B71A0}"/>
    <dgm:cxn modelId="{38B783BE-EC95-4BF0-BE53-C8DE6BCC64C3}" srcId="{74F8E1C2-C87E-4862-A7D7-AD24559BE4F9}" destId="{7C9781EF-3C22-419D-BEA8-4BCA0E0448CD}" srcOrd="1" destOrd="0" parTransId="{DFC43424-9C31-4A2D-9538-93943EDB5107}" sibTransId="{125BE7E6-D764-4E21-9ECB-C45AD397D784}"/>
    <dgm:cxn modelId="{E49FA1CA-289A-46CD-8C72-37C396070A4D}" type="presOf" srcId="{6B32D7BE-564C-440C-BF0D-3ADB38294BDB}" destId="{D044AA61-89AC-4717-851F-D4BA362E759E}" srcOrd="0" destOrd="1" presId="urn:microsoft.com/office/officeart/2005/8/layout/vList5"/>
    <dgm:cxn modelId="{7C806DCC-AF3C-4EF4-8E02-4B9680CF7D5C}" type="presOf" srcId="{4806CB66-8E72-4BDB-A89B-9562BE0E00D2}" destId="{D044AA61-89AC-4717-851F-D4BA362E759E}" srcOrd="0" destOrd="2" presId="urn:microsoft.com/office/officeart/2005/8/layout/vList5"/>
    <dgm:cxn modelId="{53CF48D4-29C6-4CAA-B04F-EA9DF9F48981}" srcId="{74C12FE2-1A51-43F3-937D-B5B6BA80381B}" destId="{8AA682B5-A843-496C-AAC6-DB3CFD6EBF98}" srcOrd="0" destOrd="0" parTransId="{89CC3B8E-997F-4B13-BE71-EB3A2AEA775F}" sibTransId="{3E8B94D4-DE23-4FB8-90DB-7ADF5922109C}"/>
    <dgm:cxn modelId="{955E91DE-783D-4033-BF19-5B266761D307}" srcId="{A9DE46F6-1F77-4C47-8C24-85687EDFD460}" destId="{CCA0AD6D-2034-41BC-AA0D-88664B49DBC2}" srcOrd="0" destOrd="0" parTransId="{842442E1-D7BE-4450-9285-F20A0CE89148}" sibTransId="{E650AAC6-8248-407E-96F5-24B610F23D3B}"/>
    <dgm:cxn modelId="{3863BDE2-FBAF-41F5-AA10-924CF843C9DF}" srcId="{2A4EE5AE-05C9-41A4-A544-BF8F3FBFF0FE}" destId="{A9DE46F6-1F77-4C47-8C24-85687EDFD460}" srcOrd="0" destOrd="0" parTransId="{C0B33C7D-F70B-43B8-8198-59BD0DB9B7F0}" sibTransId="{CEBE4237-0E1C-44A5-B0C9-BF1596929541}"/>
    <dgm:cxn modelId="{9F2FE512-31A3-4BDF-AEA8-BB8EB8138031}" type="presParOf" srcId="{4BEC5057-9D7E-4F4D-9A79-844CD78A1E13}" destId="{B7E95A71-B9EA-4715-965B-723C1153BED3}" srcOrd="0" destOrd="0" presId="urn:microsoft.com/office/officeart/2005/8/layout/vList5"/>
    <dgm:cxn modelId="{DDE73243-5EA8-40DB-A3CA-DA27C4908E35}" type="presParOf" srcId="{B7E95A71-B9EA-4715-965B-723C1153BED3}" destId="{7BCEBF4C-72C9-4715-AF9F-03CB4560618A}" srcOrd="0" destOrd="0" presId="urn:microsoft.com/office/officeart/2005/8/layout/vList5"/>
    <dgm:cxn modelId="{4F089303-E4EC-4349-A646-0E416ADEC61C}" type="presParOf" srcId="{B7E95A71-B9EA-4715-965B-723C1153BED3}" destId="{50DD9543-F48F-47CF-822A-91FE40A934CF}" srcOrd="1" destOrd="0" presId="urn:microsoft.com/office/officeart/2005/8/layout/vList5"/>
    <dgm:cxn modelId="{B6A3F4F8-BF15-4119-876C-DE2D7A67325D}" type="presParOf" srcId="{4BEC5057-9D7E-4F4D-9A79-844CD78A1E13}" destId="{8AB9ABD4-FA52-4723-BAAC-9F0F6DD493CB}" srcOrd="1" destOrd="0" presId="urn:microsoft.com/office/officeart/2005/8/layout/vList5"/>
    <dgm:cxn modelId="{7789C36C-994C-42D1-B86D-ED0038CFA034}" type="presParOf" srcId="{4BEC5057-9D7E-4F4D-9A79-844CD78A1E13}" destId="{1059E342-0AC3-4D99-B3F9-B0B37E846B5B}" srcOrd="2" destOrd="0" presId="urn:microsoft.com/office/officeart/2005/8/layout/vList5"/>
    <dgm:cxn modelId="{8F3A586F-5F9E-417D-BFA3-D78ECE052A17}" type="presParOf" srcId="{1059E342-0AC3-4D99-B3F9-B0B37E846B5B}" destId="{5EF00DAF-3A12-4A63-9FB2-DD26E246A436}" srcOrd="0" destOrd="0" presId="urn:microsoft.com/office/officeart/2005/8/layout/vList5"/>
    <dgm:cxn modelId="{4CE22257-D2AB-47E9-9AC6-EBA5D70EA412}" type="presParOf" srcId="{1059E342-0AC3-4D99-B3F9-B0B37E846B5B}" destId="{D044AA61-89AC-4717-851F-D4BA362E759E}" srcOrd="1" destOrd="0" presId="urn:microsoft.com/office/officeart/2005/8/layout/vList5"/>
    <dgm:cxn modelId="{CF1D8591-147D-4899-9F25-238C7DE76F1A}" type="presParOf" srcId="{4BEC5057-9D7E-4F4D-9A79-844CD78A1E13}" destId="{204147AF-C7A5-403F-8C17-7E36589B7B08}" srcOrd="3" destOrd="0" presId="urn:microsoft.com/office/officeart/2005/8/layout/vList5"/>
    <dgm:cxn modelId="{7BC4C551-2638-44CD-8451-0756BA634E7C}" type="presParOf" srcId="{4BEC5057-9D7E-4F4D-9A79-844CD78A1E13}" destId="{08ADDE42-FE1C-4524-9D21-5B56A27DD47D}" srcOrd="4" destOrd="0" presId="urn:microsoft.com/office/officeart/2005/8/layout/vList5"/>
    <dgm:cxn modelId="{D3DF33A5-F7AB-4D42-B75E-BF1C588D29E0}" type="presParOf" srcId="{08ADDE42-FE1C-4524-9D21-5B56A27DD47D}" destId="{B93F0DC9-4B49-47CA-84E2-D8F1A0D7781C}" srcOrd="0" destOrd="0" presId="urn:microsoft.com/office/officeart/2005/8/layout/vList5"/>
    <dgm:cxn modelId="{2884E2A5-35FD-4339-87B6-498CA3982F69}" type="presParOf" srcId="{08ADDE42-FE1C-4524-9D21-5B56A27DD47D}" destId="{D4557897-E90B-4949-A340-78DC1E909F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1F296-DDFB-46D2-9662-39536A4271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5555DA-6F7B-42BF-AC32-DC1C0D55C6AE}">
      <dgm:prSet phldrT="[Text]"/>
      <dgm:spPr/>
      <dgm:t>
        <a:bodyPr/>
        <a:lstStyle/>
        <a:p>
          <a:r>
            <a:rPr lang="mn-MN" dirty="0">
              <a:latin typeface="Segoe UI Light" panose="020B0502040204020203" pitchFamily="34" charset="0"/>
            </a:rPr>
            <a:t>Төсөөллийн судалгаа</a:t>
          </a:r>
          <a:endParaRPr lang="en-US" dirty="0">
            <a:latin typeface="Segoe UI Light" panose="020B0502040204020203" pitchFamily="34" charset="0"/>
          </a:endParaRPr>
        </a:p>
      </dgm:t>
    </dgm:pt>
    <dgm:pt modelId="{4C7ECC97-DCE5-410D-9DA5-FFEBAD0F309E}" type="parTrans" cxnId="{E0599305-4FDD-45EF-8B65-F8B01CBCC9E5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5A7D66F9-F32F-4651-B921-AA92910B31DC}" type="sibTrans" cxnId="{E0599305-4FDD-45EF-8B65-F8B01CBCC9E5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23ECC772-9400-43EE-9A4B-3447C31DD88C}">
      <dgm:prSet phldrT="[Text]"/>
      <dgm:spPr/>
      <dgm:t>
        <a:bodyPr/>
        <a:lstStyle/>
        <a:p>
          <a:r>
            <a:rPr lang="mn-MN" dirty="0">
              <a:latin typeface="Segoe UI Light" panose="020B0502040204020203" pitchFamily="34" charset="0"/>
            </a:rPr>
            <a:t>Эрсдэлийн үнэлгээ</a:t>
          </a:r>
          <a:endParaRPr lang="en-US" dirty="0">
            <a:latin typeface="Segoe UI Light" panose="020B0502040204020203" pitchFamily="34" charset="0"/>
          </a:endParaRPr>
        </a:p>
      </dgm:t>
    </dgm:pt>
    <dgm:pt modelId="{CCAE1482-8189-4674-AF11-2B0AAA3C5477}" type="parTrans" cxnId="{693BFAE8-6608-4C20-83A4-CC5A3CC70241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41CE27C7-1069-4E95-B3FD-8D28BB74B575}" type="sibTrans" cxnId="{693BFAE8-6608-4C20-83A4-CC5A3CC70241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CF889A8F-DBD6-4E7F-9BBB-C82B0BA93A3C}">
      <dgm:prSet phldrT="[Text]"/>
      <dgm:spPr/>
      <dgm:t>
        <a:bodyPr/>
        <a:lstStyle/>
        <a:p>
          <a:r>
            <a:rPr lang="mn-MN" dirty="0">
              <a:latin typeface="Segoe UI Light" panose="020B0502040204020203" pitchFamily="34" charset="0"/>
            </a:rPr>
            <a:t>Бусад</a:t>
          </a:r>
          <a:endParaRPr lang="en-US" dirty="0">
            <a:latin typeface="Segoe UI Light" panose="020B0502040204020203" pitchFamily="34" charset="0"/>
          </a:endParaRPr>
        </a:p>
      </dgm:t>
    </dgm:pt>
    <dgm:pt modelId="{D9EE7457-AB76-44B9-9626-8ED75681BF36}" type="parTrans" cxnId="{EF06F3C9-849A-4F19-97E3-1FADBC9E30CF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45A5D6EA-9054-481B-886D-767D988B1477}" type="sibTrans" cxnId="{EF06F3C9-849A-4F19-97E3-1FADBC9E30CF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4AA187E4-E37C-4460-B6B5-96FA10734C23}" type="pres">
      <dgm:prSet presAssocID="{78C1F296-DDFB-46D2-9662-39536A42719F}" presName="linear" presStyleCnt="0">
        <dgm:presLayoutVars>
          <dgm:dir/>
          <dgm:animLvl val="lvl"/>
          <dgm:resizeHandles val="exact"/>
        </dgm:presLayoutVars>
      </dgm:prSet>
      <dgm:spPr/>
    </dgm:pt>
    <dgm:pt modelId="{C22B9588-A7AF-4C78-B35B-C148D82EB73C}" type="pres">
      <dgm:prSet presAssocID="{B95555DA-6F7B-42BF-AC32-DC1C0D55C6AE}" presName="parentLin" presStyleCnt="0"/>
      <dgm:spPr/>
    </dgm:pt>
    <dgm:pt modelId="{DEFA9044-193B-46A5-86C5-67B2544B9564}" type="pres">
      <dgm:prSet presAssocID="{B95555DA-6F7B-42BF-AC32-DC1C0D55C6AE}" presName="parentLeftMargin" presStyleLbl="node1" presStyleIdx="0" presStyleCnt="3"/>
      <dgm:spPr/>
    </dgm:pt>
    <dgm:pt modelId="{F5C4EDDD-B1FC-4130-B786-3F00E1A4729F}" type="pres">
      <dgm:prSet presAssocID="{B95555DA-6F7B-42BF-AC32-DC1C0D55C6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2E26B5-4CB4-422B-B1EC-EE2D06AF61B3}" type="pres">
      <dgm:prSet presAssocID="{B95555DA-6F7B-42BF-AC32-DC1C0D55C6AE}" presName="negativeSpace" presStyleCnt="0"/>
      <dgm:spPr/>
    </dgm:pt>
    <dgm:pt modelId="{35078A8F-D14F-43A6-86B3-0D0A91662FCC}" type="pres">
      <dgm:prSet presAssocID="{B95555DA-6F7B-42BF-AC32-DC1C0D55C6AE}" presName="childText" presStyleLbl="conFgAcc1" presStyleIdx="0" presStyleCnt="3">
        <dgm:presLayoutVars>
          <dgm:bulletEnabled val="1"/>
        </dgm:presLayoutVars>
      </dgm:prSet>
      <dgm:spPr/>
    </dgm:pt>
    <dgm:pt modelId="{15611959-46FE-4255-A6E8-12AE34AD716B}" type="pres">
      <dgm:prSet presAssocID="{5A7D66F9-F32F-4651-B921-AA92910B31DC}" presName="spaceBetweenRectangles" presStyleCnt="0"/>
      <dgm:spPr/>
    </dgm:pt>
    <dgm:pt modelId="{298F6045-5E1E-4888-9EF5-AAD297FE7DBF}" type="pres">
      <dgm:prSet presAssocID="{23ECC772-9400-43EE-9A4B-3447C31DD88C}" presName="parentLin" presStyleCnt="0"/>
      <dgm:spPr/>
    </dgm:pt>
    <dgm:pt modelId="{76CFABC4-DC7D-45D1-9913-5764FFCB1C7B}" type="pres">
      <dgm:prSet presAssocID="{23ECC772-9400-43EE-9A4B-3447C31DD88C}" presName="parentLeftMargin" presStyleLbl="node1" presStyleIdx="0" presStyleCnt="3"/>
      <dgm:spPr/>
    </dgm:pt>
    <dgm:pt modelId="{6A1154F5-85F9-45AE-829E-48D630D287ED}" type="pres">
      <dgm:prSet presAssocID="{23ECC772-9400-43EE-9A4B-3447C31DD8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AF8694-5013-40E1-A244-847233053CF6}" type="pres">
      <dgm:prSet presAssocID="{23ECC772-9400-43EE-9A4B-3447C31DD88C}" presName="negativeSpace" presStyleCnt="0"/>
      <dgm:spPr/>
    </dgm:pt>
    <dgm:pt modelId="{82FE3600-57BB-4C55-861B-6B79A452AB9E}" type="pres">
      <dgm:prSet presAssocID="{23ECC772-9400-43EE-9A4B-3447C31DD88C}" presName="childText" presStyleLbl="conFgAcc1" presStyleIdx="1" presStyleCnt="3">
        <dgm:presLayoutVars>
          <dgm:bulletEnabled val="1"/>
        </dgm:presLayoutVars>
      </dgm:prSet>
      <dgm:spPr/>
    </dgm:pt>
    <dgm:pt modelId="{A0C3A863-9A45-49D5-8147-124E5DDF43E3}" type="pres">
      <dgm:prSet presAssocID="{41CE27C7-1069-4E95-B3FD-8D28BB74B575}" presName="spaceBetweenRectangles" presStyleCnt="0"/>
      <dgm:spPr/>
    </dgm:pt>
    <dgm:pt modelId="{AEF9A096-AFAA-4181-AF1E-E16CE7CA4945}" type="pres">
      <dgm:prSet presAssocID="{CF889A8F-DBD6-4E7F-9BBB-C82B0BA93A3C}" presName="parentLin" presStyleCnt="0"/>
      <dgm:spPr/>
    </dgm:pt>
    <dgm:pt modelId="{D46D79BF-2B12-44FA-800D-3C4433A9392D}" type="pres">
      <dgm:prSet presAssocID="{CF889A8F-DBD6-4E7F-9BBB-C82B0BA93A3C}" presName="parentLeftMargin" presStyleLbl="node1" presStyleIdx="1" presStyleCnt="3"/>
      <dgm:spPr/>
    </dgm:pt>
    <dgm:pt modelId="{10F466D3-0BED-46AC-A4F7-524D9B8AEE04}" type="pres">
      <dgm:prSet presAssocID="{CF889A8F-DBD6-4E7F-9BBB-C82B0BA93A3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62358E4-5CCA-487C-9F7B-A47801EDA4C8}" type="pres">
      <dgm:prSet presAssocID="{CF889A8F-DBD6-4E7F-9BBB-C82B0BA93A3C}" presName="negativeSpace" presStyleCnt="0"/>
      <dgm:spPr/>
    </dgm:pt>
    <dgm:pt modelId="{25451C3B-8D1E-4BB5-A41E-E839624F783F}" type="pres">
      <dgm:prSet presAssocID="{CF889A8F-DBD6-4E7F-9BBB-C82B0BA93A3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599305-4FDD-45EF-8B65-F8B01CBCC9E5}" srcId="{78C1F296-DDFB-46D2-9662-39536A42719F}" destId="{B95555DA-6F7B-42BF-AC32-DC1C0D55C6AE}" srcOrd="0" destOrd="0" parTransId="{4C7ECC97-DCE5-410D-9DA5-FFEBAD0F309E}" sibTransId="{5A7D66F9-F32F-4651-B921-AA92910B31DC}"/>
    <dgm:cxn modelId="{31A61440-3C9A-494C-B584-A09C46C5E5FB}" type="presOf" srcId="{CF889A8F-DBD6-4E7F-9BBB-C82B0BA93A3C}" destId="{D46D79BF-2B12-44FA-800D-3C4433A9392D}" srcOrd="0" destOrd="0" presId="urn:microsoft.com/office/officeart/2005/8/layout/list1"/>
    <dgm:cxn modelId="{B3A68175-5AEE-4EB9-A24A-63C1C5B3AD07}" type="presOf" srcId="{23ECC772-9400-43EE-9A4B-3447C31DD88C}" destId="{6A1154F5-85F9-45AE-829E-48D630D287ED}" srcOrd="1" destOrd="0" presId="urn:microsoft.com/office/officeart/2005/8/layout/list1"/>
    <dgm:cxn modelId="{159FC259-0557-4685-BF40-4E62B48C86FC}" type="presOf" srcId="{78C1F296-DDFB-46D2-9662-39536A42719F}" destId="{4AA187E4-E37C-4460-B6B5-96FA10734C23}" srcOrd="0" destOrd="0" presId="urn:microsoft.com/office/officeart/2005/8/layout/list1"/>
    <dgm:cxn modelId="{7E033FA5-C55A-4D6B-B993-71E7C1C9F60A}" type="presOf" srcId="{CF889A8F-DBD6-4E7F-9BBB-C82B0BA93A3C}" destId="{10F466D3-0BED-46AC-A4F7-524D9B8AEE04}" srcOrd="1" destOrd="0" presId="urn:microsoft.com/office/officeart/2005/8/layout/list1"/>
    <dgm:cxn modelId="{DF593FB6-49DD-4346-939C-5C5003EE4994}" type="presOf" srcId="{B95555DA-6F7B-42BF-AC32-DC1C0D55C6AE}" destId="{F5C4EDDD-B1FC-4130-B786-3F00E1A4729F}" srcOrd="1" destOrd="0" presId="urn:microsoft.com/office/officeart/2005/8/layout/list1"/>
    <dgm:cxn modelId="{EF06F3C9-849A-4F19-97E3-1FADBC9E30CF}" srcId="{78C1F296-DDFB-46D2-9662-39536A42719F}" destId="{CF889A8F-DBD6-4E7F-9BBB-C82B0BA93A3C}" srcOrd="2" destOrd="0" parTransId="{D9EE7457-AB76-44B9-9626-8ED75681BF36}" sibTransId="{45A5D6EA-9054-481B-886D-767D988B1477}"/>
    <dgm:cxn modelId="{341B85DB-8952-4F50-8794-49D2516C825A}" type="presOf" srcId="{23ECC772-9400-43EE-9A4B-3447C31DD88C}" destId="{76CFABC4-DC7D-45D1-9913-5764FFCB1C7B}" srcOrd="0" destOrd="0" presId="urn:microsoft.com/office/officeart/2005/8/layout/list1"/>
    <dgm:cxn modelId="{E8F51BE0-D469-4377-A574-F62122599C15}" type="presOf" srcId="{B95555DA-6F7B-42BF-AC32-DC1C0D55C6AE}" destId="{DEFA9044-193B-46A5-86C5-67B2544B9564}" srcOrd="0" destOrd="0" presId="urn:microsoft.com/office/officeart/2005/8/layout/list1"/>
    <dgm:cxn modelId="{693BFAE8-6608-4C20-83A4-CC5A3CC70241}" srcId="{78C1F296-DDFB-46D2-9662-39536A42719F}" destId="{23ECC772-9400-43EE-9A4B-3447C31DD88C}" srcOrd="1" destOrd="0" parTransId="{CCAE1482-8189-4674-AF11-2B0AAA3C5477}" sibTransId="{41CE27C7-1069-4E95-B3FD-8D28BB74B575}"/>
    <dgm:cxn modelId="{BF03D495-270B-4A1D-8D5B-7C02A2E9E613}" type="presParOf" srcId="{4AA187E4-E37C-4460-B6B5-96FA10734C23}" destId="{C22B9588-A7AF-4C78-B35B-C148D82EB73C}" srcOrd="0" destOrd="0" presId="urn:microsoft.com/office/officeart/2005/8/layout/list1"/>
    <dgm:cxn modelId="{E1E31764-7C72-44D8-AE68-4ECF919A438B}" type="presParOf" srcId="{C22B9588-A7AF-4C78-B35B-C148D82EB73C}" destId="{DEFA9044-193B-46A5-86C5-67B2544B9564}" srcOrd="0" destOrd="0" presId="urn:microsoft.com/office/officeart/2005/8/layout/list1"/>
    <dgm:cxn modelId="{3D6BDD26-4FD2-4DDA-AF48-9D3BF6731AEA}" type="presParOf" srcId="{C22B9588-A7AF-4C78-B35B-C148D82EB73C}" destId="{F5C4EDDD-B1FC-4130-B786-3F00E1A4729F}" srcOrd="1" destOrd="0" presId="urn:microsoft.com/office/officeart/2005/8/layout/list1"/>
    <dgm:cxn modelId="{B1AADB2F-B22A-48F9-94D9-37AB70D7E124}" type="presParOf" srcId="{4AA187E4-E37C-4460-B6B5-96FA10734C23}" destId="{4B2E26B5-4CB4-422B-B1EC-EE2D06AF61B3}" srcOrd="1" destOrd="0" presId="urn:microsoft.com/office/officeart/2005/8/layout/list1"/>
    <dgm:cxn modelId="{B8B8F85B-A2AA-43B1-AD25-5CAA4968221E}" type="presParOf" srcId="{4AA187E4-E37C-4460-B6B5-96FA10734C23}" destId="{35078A8F-D14F-43A6-86B3-0D0A91662FCC}" srcOrd="2" destOrd="0" presId="urn:microsoft.com/office/officeart/2005/8/layout/list1"/>
    <dgm:cxn modelId="{4B8169CA-05F9-4603-84C2-84E3B1DB0E29}" type="presParOf" srcId="{4AA187E4-E37C-4460-B6B5-96FA10734C23}" destId="{15611959-46FE-4255-A6E8-12AE34AD716B}" srcOrd="3" destOrd="0" presId="urn:microsoft.com/office/officeart/2005/8/layout/list1"/>
    <dgm:cxn modelId="{040AA403-4E9A-40D1-B37C-5BC4BFA81C1E}" type="presParOf" srcId="{4AA187E4-E37C-4460-B6B5-96FA10734C23}" destId="{298F6045-5E1E-4888-9EF5-AAD297FE7DBF}" srcOrd="4" destOrd="0" presId="urn:microsoft.com/office/officeart/2005/8/layout/list1"/>
    <dgm:cxn modelId="{144A3836-48B2-4D1B-808B-41A78CEB3A7D}" type="presParOf" srcId="{298F6045-5E1E-4888-9EF5-AAD297FE7DBF}" destId="{76CFABC4-DC7D-45D1-9913-5764FFCB1C7B}" srcOrd="0" destOrd="0" presId="urn:microsoft.com/office/officeart/2005/8/layout/list1"/>
    <dgm:cxn modelId="{60967F38-F7D0-47F4-8E91-C02EC4E52316}" type="presParOf" srcId="{298F6045-5E1E-4888-9EF5-AAD297FE7DBF}" destId="{6A1154F5-85F9-45AE-829E-48D630D287ED}" srcOrd="1" destOrd="0" presId="urn:microsoft.com/office/officeart/2005/8/layout/list1"/>
    <dgm:cxn modelId="{87036693-68EA-411D-9D5C-41933484A37D}" type="presParOf" srcId="{4AA187E4-E37C-4460-B6B5-96FA10734C23}" destId="{EFAF8694-5013-40E1-A244-847233053CF6}" srcOrd="5" destOrd="0" presId="urn:microsoft.com/office/officeart/2005/8/layout/list1"/>
    <dgm:cxn modelId="{9E1790E0-C41F-4690-B1CC-B1B281961A5D}" type="presParOf" srcId="{4AA187E4-E37C-4460-B6B5-96FA10734C23}" destId="{82FE3600-57BB-4C55-861B-6B79A452AB9E}" srcOrd="6" destOrd="0" presId="urn:microsoft.com/office/officeart/2005/8/layout/list1"/>
    <dgm:cxn modelId="{11D1E782-2500-4B11-A15D-AB7E2A8B4480}" type="presParOf" srcId="{4AA187E4-E37C-4460-B6B5-96FA10734C23}" destId="{A0C3A863-9A45-49D5-8147-124E5DDF43E3}" srcOrd="7" destOrd="0" presId="urn:microsoft.com/office/officeart/2005/8/layout/list1"/>
    <dgm:cxn modelId="{4A90ACCD-4F4A-4889-B851-868CD2990E26}" type="presParOf" srcId="{4AA187E4-E37C-4460-B6B5-96FA10734C23}" destId="{AEF9A096-AFAA-4181-AF1E-E16CE7CA4945}" srcOrd="8" destOrd="0" presId="urn:microsoft.com/office/officeart/2005/8/layout/list1"/>
    <dgm:cxn modelId="{16FF727C-6AFC-43E5-B88A-5178E0613E0C}" type="presParOf" srcId="{AEF9A096-AFAA-4181-AF1E-E16CE7CA4945}" destId="{D46D79BF-2B12-44FA-800D-3C4433A9392D}" srcOrd="0" destOrd="0" presId="urn:microsoft.com/office/officeart/2005/8/layout/list1"/>
    <dgm:cxn modelId="{3F95225D-3FF9-4009-B6A3-D54C7AB5BB04}" type="presParOf" srcId="{AEF9A096-AFAA-4181-AF1E-E16CE7CA4945}" destId="{10F466D3-0BED-46AC-A4F7-524D9B8AEE04}" srcOrd="1" destOrd="0" presId="urn:microsoft.com/office/officeart/2005/8/layout/list1"/>
    <dgm:cxn modelId="{3DEDBA23-7050-4B44-9631-E0E914C073BD}" type="presParOf" srcId="{4AA187E4-E37C-4460-B6B5-96FA10734C23}" destId="{A62358E4-5CCA-487C-9F7B-A47801EDA4C8}" srcOrd="9" destOrd="0" presId="urn:microsoft.com/office/officeart/2005/8/layout/list1"/>
    <dgm:cxn modelId="{1AC2B2F3-4674-44A9-9B6D-31974E70A2F0}" type="presParOf" srcId="{4AA187E4-E37C-4460-B6B5-96FA10734C23}" destId="{25451C3B-8D1E-4BB5-A41E-E839624F78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52811F-17EB-4B62-9EA9-9ECC7EF433A5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42944C-0F97-499D-AE16-4BDB1D4F3226}">
      <dgm:prSet phldrT="[Text]"/>
      <dgm:spPr>
        <a:solidFill>
          <a:schemeClr val="accent5"/>
        </a:solidFill>
      </dgm:spPr>
      <dgm:t>
        <a:bodyPr/>
        <a:lstStyle/>
        <a:p>
          <a:r>
            <a:rPr lang="mn-MN" dirty="0">
              <a:latin typeface="Segoe UI Light" panose="020B0502040204020203" pitchFamily="34" charset="0"/>
            </a:rPr>
            <a:t>Байгууллага</a:t>
          </a:r>
          <a:endParaRPr lang="en-US" dirty="0">
            <a:latin typeface="Segoe UI Light" panose="020B0502040204020203" pitchFamily="34" charset="0"/>
          </a:endParaRPr>
        </a:p>
      </dgm:t>
    </dgm:pt>
    <dgm:pt modelId="{848FCFEB-96B8-4030-B3EB-833045D823F4}" type="parTrans" cxnId="{119E0FD2-935A-4B64-B701-90060034DE46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BDE07983-170D-4E48-BFA4-1C88BA0326E4}" type="sibTrans" cxnId="{119E0FD2-935A-4B64-B701-90060034DE46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F18BA3C0-8FF6-47EF-91A1-11BAD4E24024}">
      <dgm:prSet phldrT="[Text]"/>
      <dgm:spPr>
        <a:solidFill>
          <a:schemeClr val="accent5"/>
        </a:solidFill>
      </dgm:spPr>
      <dgm:t>
        <a:bodyPr/>
        <a:lstStyle/>
        <a:p>
          <a:r>
            <a:rPr lang="mn-MN" dirty="0">
              <a:latin typeface="Segoe UI Light" panose="020B0502040204020203" pitchFamily="34" charset="0"/>
            </a:rPr>
            <a:t>Хэлтэс</a:t>
          </a:r>
          <a:endParaRPr lang="en-US" dirty="0">
            <a:latin typeface="Segoe UI Light" panose="020B0502040204020203" pitchFamily="34" charset="0"/>
          </a:endParaRPr>
        </a:p>
      </dgm:t>
    </dgm:pt>
    <dgm:pt modelId="{534A15C1-9C4C-48A2-8168-145F87E99DEE}" type="parTrans" cxnId="{3BAD1871-7070-47B4-AB92-DC602D089027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1BBBE28B-BBC1-402B-93EB-0004320BF8A0}" type="sibTrans" cxnId="{3BAD1871-7070-47B4-AB92-DC602D089027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E824C83C-8838-4BAB-8B1E-F1A4CA7C60E6}">
      <dgm:prSet phldrT="[Text]"/>
      <dgm:spPr>
        <a:solidFill>
          <a:schemeClr val="accent5"/>
        </a:solidFill>
      </dgm:spPr>
      <dgm:t>
        <a:bodyPr/>
        <a:lstStyle/>
        <a:p>
          <a:r>
            <a:rPr lang="mn-MN" dirty="0">
              <a:latin typeface="Segoe UI Light" panose="020B0502040204020203" pitchFamily="34" charset="0"/>
            </a:rPr>
            <a:t>Алба</a:t>
          </a:r>
          <a:endParaRPr lang="en-US" dirty="0">
            <a:latin typeface="Segoe UI Light" panose="020B0502040204020203" pitchFamily="34" charset="0"/>
          </a:endParaRPr>
        </a:p>
      </dgm:t>
    </dgm:pt>
    <dgm:pt modelId="{2247AA09-705C-475F-93FF-322FC8A461D2}" type="parTrans" cxnId="{B7CF243B-E73A-4BF3-BDEA-9561355E5EF1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639F1F8D-F5D8-4ADE-8E15-08653F60AC60}" type="sibTrans" cxnId="{B7CF243B-E73A-4BF3-BDEA-9561355E5EF1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46F6F0D5-B459-411C-8C96-2233AACECCC7}">
      <dgm:prSet phldrT="[Text]"/>
      <dgm:spPr>
        <a:solidFill>
          <a:schemeClr val="accent5"/>
        </a:solidFill>
      </dgm:spPr>
      <dgm:t>
        <a:bodyPr/>
        <a:lstStyle/>
        <a:p>
          <a:r>
            <a:rPr lang="mn-MN" dirty="0">
              <a:latin typeface="Segoe UI Light" panose="020B0502040204020203" pitchFamily="34" charset="0"/>
            </a:rPr>
            <a:t>Нэгж</a:t>
          </a:r>
          <a:endParaRPr lang="en-US" dirty="0">
            <a:latin typeface="Segoe UI Light" panose="020B0502040204020203" pitchFamily="34" charset="0"/>
          </a:endParaRPr>
        </a:p>
      </dgm:t>
    </dgm:pt>
    <dgm:pt modelId="{A1A0B35B-6355-479F-8679-04CA2BAEE92F}" type="parTrans" cxnId="{0B49C50A-2DA2-43DE-B7ED-E8F0B985E136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275AAAC9-CD92-49EF-936A-24EC4ED393EB}" type="sibTrans" cxnId="{0B49C50A-2DA2-43DE-B7ED-E8F0B985E136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13C06A6D-3630-4BD8-B447-782D41327186}" type="pres">
      <dgm:prSet presAssocID="{C152811F-17EB-4B62-9EA9-9ECC7EF433A5}" presName="Name0" presStyleCnt="0">
        <dgm:presLayoutVars>
          <dgm:dir/>
          <dgm:resizeHandles val="exact"/>
        </dgm:presLayoutVars>
      </dgm:prSet>
      <dgm:spPr/>
    </dgm:pt>
    <dgm:pt modelId="{2BB6CEE5-AF68-4499-A8A8-68DD2AF366B5}" type="pres">
      <dgm:prSet presAssocID="{C242944C-0F97-499D-AE16-4BDB1D4F3226}" presName="node" presStyleLbl="node1" presStyleIdx="0" presStyleCnt="4">
        <dgm:presLayoutVars>
          <dgm:bulletEnabled val="1"/>
        </dgm:presLayoutVars>
      </dgm:prSet>
      <dgm:spPr/>
    </dgm:pt>
    <dgm:pt modelId="{6BF4F6C1-E8AC-4DA8-A7D7-CCB2ED232CAD}" type="pres">
      <dgm:prSet presAssocID="{BDE07983-170D-4E48-BFA4-1C88BA0326E4}" presName="sibTrans" presStyleCnt="0"/>
      <dgm:spPr/>
    </dgm:pt>
    <dgm:pt modelId="{5E63276C-22A4-43EA-A313-5140D1913EDD}" type="pres">
      <dgm:prSet presAssocID="{F18BA3C0-8FF6-47EF-91A1-11BAD4E24024}" presName="node" presStyleLbl="node1" presStyleIdx="1" presStyleCnt="4">
        <dgm:presLayoutVars>
          <dgm:bulletEnabled val="1"/>
        </dgm:presLayoutVars>
      </dgm:prSet>
      <dgm:spPr/>
    </dgm:pt>
    <dgm:pt modelId="{9ABA3880-ED9B-440C-9987-7055F40A2352}" type="pres">
      <dgm:prSet presAssocID="{1BBBE28B-BBC1-402B-93EB-0004320BF8A0}" presName="sibTrans" presStyleCnt="0"/>
      <dgm:spPr/>
    </dgm:pt>
    <dgm:pt modelId="{FDE2F7EF-9706-4F52-B3EE-AD07630CB041}" type="pres">
      <dgm:prSet presAssocID="{E824C83C-8838-4BAB-8B1E-F1A4CA7C60E6}" presName="node" presStyleLbl="node1" presStyleIdx="2" presStyleCnt="4">
        <dgm:presLayoutVars>
          <dgm:bulletEnabled val="1"/>
        </dgm:presLayoutVars>
      </dgm:prSet>
      <dgm:spPr/>
    </dgm:pt>
    <dgm:pt modelId="{D720782C-544F-498F-A61F-4B7ADADB81C4}" type="pres">
      <dgm:prSet presAssocID="{639F1F8D-F5D8-4ADE-8E15-08653F60AC60}" presName="sibTrans" presStyleCnt="0"/>
      <dgm:spPr/>
    </dgm:pt>
    <dgm:pt modelId="{ED83BFD1-714D-4F49-A0C9-492770DBCA34}" type="pres">
      <dgm:prSet presAssocID="{46F6F0D5-B459-411C-8C96-2233AACECCC7}" presName="node" presStyleLbl="node1" presStyleIdx="3" presStyleCnt="4">
        <dgm:presLayoutVars>
          <dgm:bulletEnabled val="1"/>
        </dgm:presLayoutVars>
      </dgm:prSet>
      <dgm:spPr/>
    </dgm:pt>
  </dgm:ptLst>
  <dgm:cxnLst>
    <dgm:cxn modelId="{0B49C50A-2DA2-43DE-B7ED-E8F0B985E136}" srcId="{C152811F-17EB-4B62-9EA9-9ECC7EF433A5}" destId="{46F6F0D5-B459-411C-8C96-2233AACECCC7}" srcOrd="3" destOrd="0" parTransId="{A1A0B35B-6355-479F-8679-04CA2BAEE92F}" sibTransId="{275AAAC9-CD92-49EF-936A-24EC4ED393EB}"/>
    <dgm:cxn modelId="{B7CF243B-E73A-4BF3-BDEA-9561355E5EF1}" srcId="{C152811F-17EB-4B62-9EA9-9ECC7EF433A5}" destId="{E824C83C-8838-4BAB-8B1E-F1A4CA7C60E6}" srcOrd="2" destOrd="0" parTransId="{2247AA09-705C-475F-93FF-322FC8A461D2}" sibTransId="{639F1F8D-F5D8-4ADE-8E15-08653F60AC60}"/>
    <dgm:cxn modelId="{3BAD1871-7070-47B4-AB92-DC602D089027}" srcId="{C152811F-17EB-4B62-9EA9-9ECC7EF433A5}" destId="{F18BA3C0-8FF6-47EF-91A1-11BAD4E24024}" srcOrd="1" destOrd="0" parTransId="{534A15C1-9C4C-48A2-8168-145F87E99DEE}" sibTransId="{1BBBE28B-BBC1-402B-93EB-0004320BF8A0}"/>
    <dgm:cxn modelId="{875DB652-DFA9-4276-9C94-1F368856399D}" type="presOf" srcId="{C242944C-0F97-499D-AE16-4BDB1D4F3226}" destId="{2BB6CEE5-AF68-4499-A8A8-68DD2AF366B5}" srcOrd="0" destOrd="0" presId="urn:microsoft.com/office/officeart/2005/8/layout/hList6"/>
    <dgm:cxn modelId="{54BC3E87-8365-40F6-8052-6CD5A279BD5F}" type="presOf" srcId="{46F6F0D5-B459-411C-8C96-2233AACECCC7}" destId="{ED83BFD1-714D-4F49-A0C9-492770DBCA34}" srcOrd="0" destOrd="0" presId="urn:microsoft.com/office/officeart/2005/8/layout/hList6"/>
    <dgm:cxn modelId="{1D987289-B35B-4D30-9B28-B70B528468E6}" type="presOf" srcId="{C152811F-17EB-4B62-9EA9-9ECC7EF433A5}" destId="{13C06A6D-3630-4BD8-B447-782D41327186}" srcOrd="0" destOrd="0" presId="urn:microsoft.com/office/officeart/2005/8/layout/hList6"/>
    <dgm:cxn modelId="{42BAADD1-8971-432F-A855-B3D2C2FC20DB}" type="presOf" srcId="{F18BA3C0-8FF6-47EF-91A1-11BAD4E24024}" destId="{5E63276C-22A4-43EA-A313-5140D1913EDD}" srcOrd="0" destOrd="0" presId="urn:microsoft.com/office/officeart/2005/8/layout/hList6"/>
    <dgm:cxn modelId="{119E0FD2-935A-4B64-B701-90060034DE46}" srcId="{C152811F-17EB-4B62-9EA9-9ECC7EF433A5}" destId="{C242944C-0F97-499D-AE16-4BDB1D4F3226}" srcOrd="0" destOrd="0" parTransId="{848FCFEB-96B8-4030-B3EB-833045D823F4}" sibTransId="{BDE07983-170D-4E48-BFA4-1C88BA0326E4}"/>
    <dgm:cxn modelId="{E92403EE-B92C-4D08-89DB-29C0DFD01071}" type="presOf" srcId="{E824C83C-8838-4BAB-8B1E-F1A4CA7C60E6}" destId="{FDE2F7EF-9706-4F52-B3EE-AD07630CB041}" srcOrd="0" destOrd="0" presId="urn:microsoft.com/office/officeart/2005/8/layout/hList6"/>
    <dgm:cxn modelId="{FD547D61-D216-4DE9-8101-2EEA036880B1}" type="presParOf" srcId="{13C06A6D-3630-4BD8-B447-782D41327186}" destId="{2BB6CEE5-AF68-4499-A8A8-68DD2AF366B5}" srcOrd="0" destOrd="0" presId="urn:microsoft.com/office/officeart/2005/8/layout/hList6"/>
    <dgm:cxn modelId="{CC90DC08-18A2-43B0-8A2E-7791BECD749F}" type="presParOf" srcId="{13C06A6D-3630-4BD8-B447-782D41327186}" destId="{6BF4F6C1-E8AC-4DA8-A7D7-CCB2ED232CAD}" srcOrd="1" destOrd="0" presId="urn:microsoft.com/office/officeart/2005/8/layout/hList6"/>
    <dgm:cxn modelId="{4BF50226-B979-40D3-B14E-9E56292E7EF7}" type="presParOf" srcId="{13C06A6D-3630-4BD8-B447-782D41327186}" destId="{5E63276C-22A4-43EA-A313-5140D1913EDD}" srcOrd="2" destOrd="0" presId="urn:microsoft.com/office/officeart/2005/8/layout/hList6"/>
    <dgm:cxn modelId="{BA28DBAC-BF73-43F0-A5E4-5933F01ACE56}" type="presParOf" srcId="{13C06A6D-3630-4BD8-B447-782D41327186}" destId="{9ABA3880-ED9B-440C-9987-7055F40A2352}" srcOrd="3" destOrd="0" presId="urn:microsoft.com/office/officeart/2005/8/layout/hList6"/>
    <dgm:cxn modelId="{1F770F08-8DEB-49FE-BBB2-AA4B4F4FB94D}" type="presParOf" srcId="{13C06A6D-3630-4BD8-B447-782D41327186}" destId="{FDE2F7EF-9706-4F52-B3EE-AD07630CB041}" srcOrd="4" destOrd="0" presId="urn:microsoft.com/office/officeart/2005/8/layout/hList6"/>
    <dgm:cxn modelId="{F298A552-8268-467F-96E1-3D8E98333A22}" type="presParOf" srcId="{13C06A6D-3630-4BD8-B447-782D41327186}" destId="{D720782C-544F-498F-A61F-4B7ADADB81C4}" srcOrd="5" destOrd="0" presId="urn:microsoft.com/office/officeart/2005/8/layout/hList6"/>
    <dgm:cxn modelId="{2DF8B368-1529-4A08-BE93-7BB7DEA4BA30}" type="presParOf" srcId="{13C06A6D-3630-4BD8-B447-782D41327186}" destId="{ED83BFD1-714D-4F49-A0C9-492770DBCA3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97A4E2-8A1E-407D-ADF2-E6AFF1116B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613CA-3D21-43F3-80B1-E8DE58832BE7}">
      <dgm:prSet custT="1"/>
      <dgm:spPr>
        <a:solidFill>
          <a:schemeClr val="accent6"/>
        </a:solidFill>
      </dgm:spPr>
      <dgm:t>
        <a:bodyPr/>
        <a:lstStyle/>
        <a:p>
          <a:r>
            <a:rPr lang="mn-MN" sz="2000" dirty="0">
              <a:solidFill>
                <a:schemeClr val="tx1"/>
              </a:solidFill>
              <a:latin typeface="Segoe UI Light" panose="020B0502040204020203" pitchFamily="34" charset="0"/>
              <a:cs typeface="Arial" panose="020B0604020202020204" pitchFamily="34" charset="0"/>
            </a:rPr>
            <a:t>Эрсдэлийг илрүүлэх, тогтоох</a:t>
          </a:r>
          <a:endParaRPr lang="en-US" sz="2000" dirty="0">
            <a:solidFill>
              <a:schemeClr val="tx1"/>
            </a:solidFill>
            <a:latin typeface="Segoe UI Light" panose="020B0502040204020203" pitchFamily="34" charset="0"/>
            <a:cs typeface="Arial" panose="020B0604020202020204" pitchFamily="34" charset="0"/>
          </a:endParaRPr>
        </a:p>
      </dgm:t>
    </dgm:pt>
    <dgm:pt modelId="{6E91C57E-815F-4A1A-836C-852802712FE4}" type="parTrans" cxnId="{C1379D1A-AABC-4650-A52E-D4E5463CC4DB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1C157482-2373-4CDD-9AFC-6CC04BA3EC94}" type="sibTrans" cxnId="{C1379D1A-AABC-4650-A52E-D4E5463CC4DB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48005904-39BF-4D87-8522-D29724011836}">
      <dgm:prSet custT="1"/>
      <dgm:spPr>
        <a:solidFill>
          <a:schemeClr val="accent6"/>
        </a:solidFill>
      </dgm:spPr>
      <dgm:t>
        <a:bodyPr/>
        <a:lstStyle/>
        <a:p>
          <a:r>
            <a:rPr lang="mn-MN" sz="2000" dirty="0">
              <a:solidFill>
                <a:schemeClr val="tx1"/>
              </a:solidFill>
              <a:latin typeface="Segoe UI Light" panose="020B0502040204020203" pitchFamily="34" charset="0"/>
              <a:cs typeface="Arial" panose="020B0604020202020204" pitchFamily="34" charset="0"/>
            </a:rPr>
            <a:t>Эрсдэлийг бууруулах, арилгах арга, замыг тодорхойлох</a:t>
          </a:r>
          <a:endParaRPr lang="en-US" sz="2000" dirty="0">
            <a:solidFill>
              <a:schemeClr val="tx1"/>
            </a:solidFill>
            <a:latin typeface="Segoe UI Light" panose="020B0502040204020203" pitchFamily="34" charset="0"/>
            <a:cs typeface="Arial" panose="020B0604020202020204" pitchFamily="34" charset="0"/>
          </a:endParaRPr>
        </a:p>
      </dgm:t>
    </dgm:pt>
    <dgm:pt modelId="{5DC06270-CAAD-48BC-864E-71E0D0B749BA}" type="parTrans" cxnId="{017D7C25-ECD1-4818-B0B5-6A6F1D426C24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747C5108-8A0F-49D1-884B-CBE5EB1C9925}" type="sibTrans" cxnId="{017D7C25-ECD1-4818-B0B5-6A6F1D426C24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449854CE-448C-4C1E-A78F-7387E71006EB}" type="pres">
      <dgm:prSet presAssocID="{2597A4E2-8A1E-407D-ADF2-E6AFF1116BCD}" presName="linear" presStyleCnt="0">
        <dgm:presLayoutVars>
          <dgm:animLvl val="lvl"/>
          <dgm:resizeHandles val="exact"/>
        </dgm:presLayoutVars>
      </dgm:prSet>
      <dgm:spPr/>
    </dgm:pt>
    <dgm:pt modelId="{3FAE9905-5E92-4E9B-A16F-55E67F401095}" type="pres">
      <dgm:prSet presAssocID="{FB3613CA-3D21-43F3-80B1-E8DE58832BE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2E51CC-B70B-43D1-A8D6-DE3003D6EE92}" type="pres">
      <dgm:prSet presAssocID="{1C157482-2373-4CDD-9AFC-6CC04BA3EC94}" presName="spacer" presStyleCnt="0"/>
      <dgm:spPr/>
    </dgm:pt>
    <dgm:pt modelId="{2FF727A3-8885-49CC-8A43-000A3CC4DA0E}" type="pres">
      <dgm:prSet presAssocID="{48005904-39BF-4D87-8522-D2972401183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1379D1A-AABC-4650-A52E-D4E5463CC4DB}" srcId="{2597A4E2-8A1E-407D-ADF2-E6AFF1116BCD}" destId="{FB3613CA-3D21-43F3-80B1-E8DE58832BE7}" srcOrd="0" destOrd="0" parTransId="{6E91C57E-815F-4A1A-836C-852802712FE4}" sibTransId="{1C157482-2373-4CDD-9AFC-6CC04BA3EC94}"/>
    <dgm:cxn modelId="{017D7C25-ECD1-4818-B0B5-6A6F1D426C24}" srcId="{2597A4E2-8A1E-407D-ADF2-E6AFF1116BCD}" destId="{48005904-39BF-4D87-8522-D29724011836}" srcOrd="1" destOrd="0" parTransId="{5DC06270-CAAD-48BC-864E-71E0D0B749BA}" sibTransId="{747C5108-8A0F-49D1-884B-CBE5EB1C9925}"/>
    <dgm:cxn modelId="{34FCE546-A88D-42FD-9B03-A565696385CD}" type="presOf" srcId="{FB3613CA-3D21-43F3-80B1-E8DE58832BE7}" destId="{3FAE9905-5E92-4E9B-A16F-55E67F401095}" srcOrd="0" destOrd="0" presId="urn:microsoft.com/office/officeart/2005/8/layout/vList2"/>
    <dgm:cxn modelId="{89841471-0C82-419F-A725-6B0B17BAF8B6}" type="presOf" srcId="{48005904-39BF-4D87-8522-D29724011836}" destId="{2FF727A3-8885-49CC-8A43-000A3CC4DA0E}" srcOrd="0" destOrd="0" presId="urn:microsoft.com/office/officeart/2005/8/layout/vList2"/>
    <dgm:cxn modelId="{C4181EB5-FC56-4DE3-A4E0-59F55F9B4CC1}" type="presOf" srcId="{2597A4E2-8A1E-407D-ADF2-E6AFF1116BCD}" destId="{449854CE-448C-4C1E-A78F-7387E71006EB}" srcOrd="0" destOrd="0" presId="urn:microsoft.com/office/officeart/2005/8/layout/vList2"/>
    <dgm:cxn modelId="{BC31DCF2-BC6D-4411-860A-35FDFA59FAE1}" type="presParOf" srcId="{449854CE-448C-4C1E-A78F-7387E71006EB}" destId="{3FAE9905-5E92-4E9B-A16F-55E67F401095}" srcOrd="0" destOrd="0" presId="urn:microsoft.com/office/officeart/2005/8/layout/vList2"/>
    <dgm:cxn modelId="{616EFA9A-CCD9-48C5-88B4-F86F2E1A007B}" type="presParOf" srcId="{449854CE-448C-4C1E-A78F-7387E71006EB}" destId="{DB2E51CC-B70B-43D1-A8D6-DE3003D6EE92}" srcOrd="1" destOrd="0" presId="urn:microsoft.com/office/officeart/2005/8/layout/vList2"/>
    <dgm:cxn modelId="{654B4A27-25E3-4DD2-A0BA-1ADF90299D24}" type="presParOf" srcId="{449854CE-448C-4C1E-A78F-7387E71006EB}" destId="{2FF727A3-8885-49CC-8A43-000A3CC4DA0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C44C0E-5C05-40CC-9395-EF1DC9422773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9F303FE-2E98-48F1-B9AC-7C830071C215}">
      <dgm:prSet phldrT="[Text]" custT="1"/>
      <dgm:spPr/>
      <dgm:t>
        <a:bodyPr/>
        <a:lstStyle/>
        <a:p>
          <a:r>
            <a:rPr lang="mn-MN" sz="2000" dirty="0">
              <a:latin typeface="Segoe UI Light" panose="020B0502040204020203" pitchFamily="34" charset="0"/>
            </a:rPr>
            <a:t>1.Бэлтгэл үе</a:t>
          </a:r>
          <a:endParaRPr lang="en-US" sz="2000" dirty="0">
            <a:latin typeface="Segoe UI Light" panose="020B0502040204020203" pitchFamily="34" charset="0"/>
          </a:endParaRPr>
        </a:p>
      </dgm:t>
    </dgm:pt>
    <dgm:pt modelId="{4CD3A4B5-516D-4B7C-BB21-C11833EFABBE}" type="parTrans" cxnId="{D6A7A408-B85B-4FC6-9FE7-79BB6742DE5B}">
      <dgm:prSet/>
      <dgm:spPr/>
      <dgm:t>
        <a:bodyPr/>
        <a:lstStyle/>
        <a:p>
          <a:endParaRPr lang="en-US" sz="3200">
            <a:latin typeface="Segoe UI Light" panose="020B0502040204020203" pitchFamily="34" charset="0"/>
          </a:endParaRPr>
        </a:p>
      </dgm:t>
    </dgm:pt>
    <dgm:pt modelId="{7023C5D8-249F-488B-93BA-66D930579F72}" type="sibTrans" cxnId="{D6A7A408-B85B-4FC6-9FE7-79BB6742DE5B}">
      <dgm:prSet/>
      <dgm:spPr/>
      <dgm:t>
        <a:bodyPr/>
        <a:lstStyle/>
        <a:p>
          <a:endParaRPr lang="en-US" sz="3200">
            <a:latin typeface="Segoe UI Light" panose="020B0502040204020203" pitchFamily="34" charset="0"/>
          </a:endParaRPr>
        </a:p>
      </dgm:t>
    </dgm:pt>
    <dgm:pt modelId="{575E8B99-8244-4B8C-895E-871F6BCCD1DD}">
      <dgm:prSet phldrT="[Text]" custT="1"/>
      <dgm:spPr/>
      <dgm:t>
        <a:bodyPr/>
        <a:lstStyle/>
        <a:p>
          <a:r>
            <a:rPr lang="mn-MN" sz="2000" dirty="0">
              <a:latin typeface="Segoe UI Light" panose="020B0502040204020203" pitchFamily="34" charset="0"/>
            </a:rPr>
            <a:t>2.Эрсдэл тодорхойлох</a:t>
          </a:r>
          <a:endParaRPr lang="en-US" sz="2000" dirty="0">
            <a:latin typeface="Segoe UI Light" panose="020B0502040204020203" pitchFamily="34" charset="0"/>
          </a:endParaRPr>
        </a:p>
      </dgm:t>
    </dgm:pt>
    <dgm:pt modelId="{96608DEB-3B2E-4933-8BCC-4DBAFBE0D402}" type="parTrans" cxnId="{6B780689-C7BD-46C6-88C8-B0CF7A7139F8}">
      <dgm:prSet/>
      <dgm:spPr/>
      <dgm:t>
        <a:bodyPr/>
        <a:lstStyle/>
        <a:p>
          <a:endParaRPr lang="en-US" sz="3200">
            <a:latin typeface="Segoe UI Light" panose="020B0502040204020203" pitchFamily="34" charset="0"/>
          </a:endParaRPr>
        </a:p>
      </dgm:t>
    </dgm:pt>
    <dgm:pt modelId="{39EFF96A-B1A1-464F-89FE-6FA73F065B3F}" type="sibTrans" cxnId="{6B780689-C7BD-46C6-88C8-B0CF7A7139F8}">
      <dgm:prSet/>
      <dgm:spPr/>
      <dgm:t>
        <a:bodyPr/>
        <a:lstStyle/>
        <a:p>
          <a:endParaRPr lang="en-US" sz="3200">
            <a:latin typeface="Segoe UI Light" panose="020B0502040204020203" pitchFamily="34" charset="0"/>
          </a:endParaRPr>
        </a:p>
      </dgm:t>
    </dgm:pt>
    <dgm:pt modelId="{6C3E26C8-66B6-40C9-86B3-AC5528151640}">
      <dgm:prSet phldrT="[Text]" custT="1"/>
      <dgm:spPr/>
      <dgm:t>
        <a:bodyPr/>
        <a:lstStyle/>
        <a:p>
          <a:r>
            <a:rPr lang="mn-MN" sz="2000" dirty="0">
              <a:latin typeface="Segoe UI Light" panose="020B0502040204020203" pitchFamily="34" charset="0"/>
            </a:rPr>
            <a:t>3.Үнэлэх, зураглал хийх</a:t>
          </a:r>
          <a:endParaRPr lang="en-US" sz="2000" dirty="0">
            <a:latin typeface="Segoe UI Light" panose="020B0502040204020203" pitchFamily="34" charset="0"/>
          </a:endParaRPr>
        </a:p>
      </dgm:t>
    </dgm:pt>
    <dgm:pt modelId="{9E3E6502-1055-438E-B51A-8F8DB34C03FF}" type="parTrans" cxnId="{652D1E59-B89B-4D2B-A7FF-071C883E7D18}">
      <dgm:prSet/>
      <dgm:spPr/>
      <dgm:t>
        <a:bodyPr/>
        <a:lstStyle/>
        <a:p>
          <a:endParaRPr lang="en-US" sz="3200">
            <a:latin typeface="Segoe UI Light" panose="020B0502040204020203" pitchFamily="34" charset="0"/>
          </a:endParaRPr>
        </a:p>
      </dgm:t>
    </dgm:pt>
    <dgm:pt modelId="{05B0C3A8-FCD5-4BFE-8E54-57EA5FB2457D}" type="sibTrans" cxnId="{652D1E59-B89B-4D2B-A7FF-071C883E7D18}">
      <dgm:prSet/>
      <dgm:spPr/>
      <dgm:t>
        <a:bodyPr/>
        <a:lstStyle/>
        <a:p>
          <a:endParaRPr lang="en-US" sz="3200">
            <a:latin typeface="Segoe UI Light" panose="020B0502040204020203" pitchFamily="34" charset="0"/>
          </a:endParaRPr>
        </a:p>
      </dgm:t>
    </dgm:pt>
    <dgm:pt modelId="{32BBEC2B-C405-4FD1-A4E1-DF5539845D14}">
      <dgm:prSet phldrT="[Text]" custT="1"/>
      <dgm:spPr/>
      <dgm:t>
        <a:bodyPr/>
        <a:lstStyle/>
        <a:p>
          <a:r>
            <a:rPr lang="mn-MN" sz="2000" dirty="0">
              <a:latin typeface="Segoe UI Light" panose="020B0502040204020203" pitchFamily="34" charset="0"/>
            </a:rPr>
            <a:t>4.Үйл ажиллагааг тодорхойлох</a:t>
          </a:r>
          <a:endParaRPr lang="en-US" sz="2000" dirty="0">
            <a:latin typeface="Segoe UI Light" panose="020B0502040204020203" pitchFamily="34" charset="0"/>
          </a:endParaRPr>
        </a:p>
      </dgm:t>
    </dgm:pt>
    <dgm:pt modelId="{A8DE4162-FFDF-4DF4-BD06-207B6E32B520}" type="parTrans" cxnId="{BAED3AF2-34BB-4C3E-8399-D46DE13A7D49}">
      <dgm:prSet/>
      <dgm:spPr/>
      <dgm:t>
        <a:bodyPr/>
        <a:lstStyle/>
        <a:p>
          <a:endParaRPr lang="en-US" sz="3200">
            <a:latin typeface="Segoe UI Light" panose="020B0502040204020203" pitchFamily="34" charset="0"/>
          </a:endParaRPr>
        </a:p>
      </dgm:t>
    </dgm:pt>
    <dgm:pt modelId="{7ADA5EEC-2AD9-4134-ABFA-3074755CF6E8}" type="sibTrans" cxnId="{BAED3AF2-34BB-4C3E-8399-D46DE13A7D49}">
      <dgm:prSet/>
      <dgm:spPr/>
      <dgm:t>
        <a:bodyPr/>
        <a:lstStyle/>
        <a:p>
          <a:endParaRPr lang="en-US" sz="3200">
            <a:latin typeface="Segoe UI Light" panose="020B0502040204020203" pitchFamily="34" charset="0"/>
          </a:endParaRPr>
        </a:p>
      </dgm:t>
    </dgm:pt>
    <dgm:pt modelId="{5468542D-2657-4215-8884-C787AF5B7B2F}">
      <dgm:prSet phldrT="[Text]" custT="1"/>
      <dgm:spPr/>
      <dgm:t>
        <a:bodyPr/>
        <a:lstStyle/>
        <a:p>
          <a:r>
            <a:rPr lang="mn-MN" sz="2000" dirty="0">
              <a:latin typeface="Segoe UI Light" panose="020B0502040204020203" pitchFamily="34" charset="0"/>
            </a:rPr>
            <a:t>5.Хэрэгжүүлэх, хяналт тавих</a:t>
          </a:r>
          <a:endParaRPr lang="en-US" sz="2000" dirty="0">
            <a:latin typeface="Segoe UI Light" panose="020B0502040204020203" pitchFamily="34" charset="0"/>
          </a:endParaRPr>
        </a:p>
      </dgm:t>
    </dgm:pt>
    <dgm:pt modelId="{2BC89BFE-1152-491C-A1F4-5EA7B7BAD7F3}" type="parTrans" cxnId="{D93C7D0F-0544-43B8-84CA-3CBC1B459996}">
      <dgm:prSet/>
      <dgm:spPr/>
      <dgm:t>
        <a:bodyPr/>
        <a:lstStyle/>
        <a:p>
          <a:endParaRPr lang="en-US" sz="3200">
            <a:latin typeface="Segoe UI Light" panose="020B0502040204020203" pitchFamily="34" charset="0"/>
          </a:endParaRPr>
        </a:p>
      </dgm:t>
    </dgm:pt>
    <dgm:pt modelId="{AD395528-0485-40E1-B3E7-368D46EB7010}" type="sibTrans" cxnId="{D93C7D0F-0544-43B8-84CA-3CBC1B459996}">
      <dgm:prSet/>
      <dgm:spPr/>
      <dgm:t>
        <a:bodyPr/>
        <a:lstStyle/>
        <a:p>
          <a:endParaRPr lang="en-US" sz="3200">
            <a:latin typeface="Segoe UI Light" panose="020B0502040204020203" pitchFamily="34" charset="0"/>
          </a:endParaRPr>
        </a:p>
      </dgm:t>
    </dgm:pt>
    <dgm:pt modelId="{AD5E0914-931E-43FB-B800-A87D4C0CDB15}" type="pres">
      <dgm:prSet presAssocID="{20C44C0E-5C05-40CC-9395-EF1DC9422773}" presName="Name0" presStyleCnt="0">
        <dgm:presLayoutVars>
          <dgm:dir/>
          <dgm:animLvl val="lvl"/>
          <dgm:resizeHandles val="exact"/>
        </dgm:presLayoutVars>
      </dgm:prSet>
      <dgm:spPr/>
    </dgm:pt>
    <dgm:pt modelId="{8D9CBBA3-C0CE-4CA5-9109-A1D36B09F781}" type="pres">
      <dgm:prSet presAssocID="{19F303FE-2E98-48F1-B9AC-7C830071C215}" presName="parTxOnly" presStyleLbl="node1" presStyleIdx="0" presStyleCnt="5" custScaleX="116016" custScaleY="126349">
        <dgm:presLayoutVars>
          <dgm:chMax val="0"/>
          <dgm:chPref val="0"/>
          <dgm:bulletEnabled val="1"/>
        </dgm:presLayoutVars>
      </dgm:prSet>
      <dgm:spPr/>
    </dgm:pt>
    <dgm:pt modelId="{A6932DA6-CB04-4D6F-8881-4C58D4398B0B}" type="pres">
      <dgm:prSet presAssocID="{7023C5D8-249F-488B-93BA-66D930579F72}" presName="parTxOnlySpace" presStyleCnt="0"/>
      <dgm:spPr/>
    </dgm:pt>
    <dgm:pt modelId="{1E394233-5DAD-4D04-8FFE-BC07FB2F5848}" type="pres">
      <dgm:prSet presAssocID="{575E8B99-8244-4B8C-895E-871F6BCCD1DD}" presName="parTxOnly" presStyleLbl="node1" presStyleIdx="1" presStyleCnt="5" custScaleX="121245" custScaleY="126349">
        <dgm:presLayoutVars>
          <dgm:chMax val="0"/>
          <dgm:chPref val="0"/>
          <dgm:bulletEnabled val="1"/>
        </dgm:presLayoutVars>
      </dgm:prSet>
      <dgm:spPr/>
    </dgm:pt>
    <dgm:pt modelId="{9E8F4821-88F7-4537-AF8D-CA31295C5739}" type="pres">
      <dgm:prSet presAssocID="{39EFF96A-B1A1-464F-89FE-6FA73F065B3F}" presName="parTxOnlySpace" presStyleCnt="0"/>
      <dgm:spPr/>
    </dgm:pt>
    <dgm:pt modelId="{B010E2B5-CAE1-4353-8797-7FA12B0BCEE4}" type="pres">
      <dgm:prSet presAssocID="{6C3E26C8-66B6-40C9-86B3-AC5528151640}" presName="parTxOnly" presStyleLbl="node1" presStyleIdx="2" presStyleCnt="5" custScaleX="107550" custScaleY="126349">
        <dgm:presLayoutVars>
          <dgm:chMax val="0"/>
          <dgm:chPref val="0"/>
          <dgm:bulletEnabled val="1"/>
        </dgm:presLayoutVars>
      </dgm:prSet>
      <dgm:spPr/>
    </dgm:pt>
    <dgm:pt modelId="{F65EBB5F-6190-46AF-A800-C3081AF61901}" type="pres">
      <dgm:prSet presAssocID="{05B0C3A8-FCD5-4BFE-8E54-57EA5FB2457D}" presName="parTxOnlySpace" presStyleCnt="0"/>
      <dgm:spPr/>
    </dgm:pt>
    <dgm:pt modelId="{964E8586-5DED-485D-9807-8556A6509995}" type="pres">
      <dgm:prSet presAssocID="{32BBEC2B-C405-4FD1-A4E1-DF5539845D14}" presName="parTxOnly" presStyleLbl="node1" presStyleIdx="3" presStyleCnt="5" custScaleX="130963" custScaleY="126349">
        <dgm:presLayoutVars>
          <dgm:chMax val="0"/>
          <dgm:chPref val="0"/>
          <dgm:bulletEnabled val="1"/>
        </dgm:presLayoutVars>
      </dgm:prSet>
      <dgm:spPr/>
    </dgm:pt>
    <dgm:pt modelId="{F857C855-A2CC-4020-94AD-D1735BCDE4D4}" type="pres">
      <dgm:prSet presAssocID="{7ADA5EEC-2AD9-4134-ABFA-3074755CF6E8}" presName="parTxOnlySpace" presStyleCnt="0"/>
      <dgm:spPr/>
    </dgm:pt>
    <dgm:pt modelId="{A5AD11F9-BE68-461A-BBC0-A32D02BBC5D7}" type="pres">
      <dgm:prSet presAssocID="{5468542D-2657-4215-8884-C787AF5B7B2F}" presName="parTxOnly" presStyleLbl="node1" presStyleIdx="4" presStyleCnt="5" custScaleY="126349">
        <dgm:presLayoutVars>
          <dgm:chMax val="0"/>
          <dgm:chPref val="0"/>
          <dgm:bulletEnabled val="1"/>
        </dgm:presLayoutVars>
      </dgm:prSet>
      <dgm:spPr/>
    </dgm:pt>
  </dgm:ptLst>
  <dgm:cxnLst>
    <dgm:cxn modelId="{81475A04-E1CF-40CA-BEA4-C52716E91FD1}" type="presOf" srcId="{19F303FE-2E98-48F1-B9AC-7C830071C215}" destId="{8D9CBBA3-C0CE-4CA5-9109-A1D36B09F781}" srcOrd="0" destOrd="0" presId="urn:microsoft.com/office/officeart/2005/8/layout/chevron1"/>
    <dgm:cxn modelId="{D7CAF804-7C05-4A27-BD44-3F4B5F93F62D}" type="presOf" srcId="{5468542D-2657-4215-8884-C787AF5B7B2F}" destId="{A5AD11F9-BE68-461A-BBC0-A32D02BBC5D7}" srcOrd="0" destOrd="0" presId="urn:microsoft.com/office/officeart/2005/8/layout/chevron1"/>
    <dgm:cxn modelId="{D6A7A408-B85B-4FC6-9FE7-79BB6742DE5B}" srcId="{20C44C0E-5C05-40CC-9395-EF1DC9422773}" destId="{19F303FE-2E98-48F1-B9AC-7C830071C215}" srcOrd="0" destOrd="0" parTransId="{4CD3A4B5-516D-4B7C-BB21-C11833EFABBE}" sibTransId="{7023C5D8-249F-488B-93BA-66D930579F72}"/>
    <dgm:cxn modelId="{D93C7D0F-0544-43B8-84CA-3CBC1B459996}" srcId="{20C44C0E-5C05-40CC-9395-EF1DC9422773}" destId="{5468542D-2657-4215-8884-C787AF5B7B2F}" srcOrd="4" destOrd="0" parTransId="{2BC89BFE-1152-491C-A1F4-5EA7B7BAD7F3}" sibTransId="{AD395528-0485-40E1-B3E7-368D46EB7010}"/>
    <dgm:cxn modelId="{F0BE194F-8995-49C5-8C06-1AECF0D94EF1}" type="presOf" srcId="{575E8B99-8244-4B8C-895E-871F6BCCD1DD}" destId="{1E394233-5DAD-4D04-8FFE-BC07FB2F5848}" srcOrd="0" destOrd="0" presId="urn:microsoft.com/office/officeart/2005/8/layout/chevron1"/>
    <dgm:cxn modelId="{652D1E59-B89B-4D2B-A7FF-071C883E7D18}" srcId="{20C44C0E-5C05-40CC-9395-EF1DC9422773}" destId="{6C3E26C8-66B6-40C9-86B3-AC5528151640}" srcOrd="2" destOrd="0" parTransId="{9E3E6502-1055-438E-B51A-8F8DB34C03FF}" sibTransId="{05B0C3A8-FCD5-4BFE-8E54-57EA5FB2457D}"/>
    <dgm:cxn modelId="{6B780689-C7BD-46C6-88C8-B0CF7A7139F8}" srcId="{20C44C0E-5C05-40CC-9395-EF1DC9422773}" destId="{575E8B99-8244-4B8C-895E-871F6BCCD1DD}" srcOrd="1" destOrd="0" parTransId="{96608DEB-3B2E-4933-8BCC-4DBAFBE0D402}" sibTransId="{39EFF96A-B1A1-464F-89FE-6FA73F065B3F}"/>
    <dgm:cxn modelId="{DAE40BA8-6C86-4CE5-B700-A9227C276F16}" type="presOf" srcId="{20C44C0E-5C05-40CC-9395-EF1DC9422773}" destId="{AD5E0914-931E-43FB-B800-A87D4C0CDB15}" srcOrd="0" destOrd="0" presId="urn:microsoft.com/office/officeart/2005/8/layout/chevron1"/>
    <dgm:cxn modelId="{8A174AC8-BFA6-4530-8B77-89AE6586D325}" type="presOf" srcId="{32BBEC2B-C405-4FD1-A4E1-DF5539845D14}" destId="{964E8586-5DED-485D-9807-8556A6509995}" srcOrd="0" destOrd="0" presId="urn:microsoft.com/office/officeart/2005/8/layout/chevron1"/>
    <dgm:cxn modelId="{BAED3AF2-34BB-4C3E-8399-D46DE13A7D49}" srcId="{20C44C0E-5C05-40CC-9395-EF1DC9422773}" destId="{32BBEC2B-C405-4FD1-A4E1-DF5539845D14}" srcOrd="3" destOrd="0" parTransId="{A8DE4162-FFDF-4DF4-BD06-207B6E32B520}" sibTransId="{7ADA5EEC-2AD9-4134-ABFA-3074755CF6E8}"/>
    <dgm:cxn modelId="{716A5CFC-C75A-432D-95D3-2524B22C4C69}" type="presOf" srcId="{6C3E26C8-66B6-40C9-86B3-AC5528151640}" destId="{B010E2B5-CAE1-4353-8797-7FA12B0BCEE4}" srcOrd="0" destOrd="0" presId="urn:microsoft.com/office/officeart/2005/8/layout/chevron1"/>
    <dgm:cxn modelId="{CE623BB2-D14F-48F9-B4D3-9EF7E42E6EAB}" type="presParOf" srcId="{AD5E0914-931E-43FB-B800-A87D4C0CDB15}" destId="{8D9CBBA3-C0CE-4CA5-9109-A1D36B09F781}" srcOrd="0" destOrd="0" presId="urn:microsoft.com/office/officeart/2005/8/layout/chevron1"/>
    <dgm:cxn modelId="{B3E68834-504A-451F-8101-385DB7DB492B}" type="presParOf" srcId="{AD5E0914-931E-43FB-B800-A87D4C0CDB15}" destId="{A6932DA6-CB04-4D6F-8881-4C58D4398B0B}" srcOrd="1" destOrd="0" presId="urn:microsoft.com/office/officeart/2005/8/layout/chevron1"/>
    <dgm:cxn modelId="{218B7759-A93D-47F6-BEFB-3A09BB12641C}" type="presParOf" srcId="{AD5E0914-931E-43FB-B800-A87D4C0CDB15}" destId="{1E394233-5DAD-4D04-8FFE-BC07FB2F5848}" srcOrd="2" destOrd="0" presId="urn:microsoft.com/office/officeart/2005/8/layout/chevron1"/>
    <dgm:cxn modelId="{BA1FEB7F-3239-4AF8-BC78-24626820A25E}" type="presParOf" srcId="{AD5E0914-931E-43FB-B800-A87D4C0CDB15}" destId="{9E8F4821-88F7-4537-AF8D-CA31295C5739}" srcOrd="3" destOrd="0" presId="urn:microsoft.com/office/officeart/2005/8/layout/chevron1"/>
    <dgm:cxn modelId="{94DCD3A0-4010-4434-AFB0-13F41CF516FC}" type="presParOf" srcId="{AD5E0914-931E-43FB-B800-A87D4C0CDB15}" destId="{B010E2B5-CAE1-4353-8797-7FA12B0BCEE4}" srcOrd="4" destOrd="0" presId="urn:microsoft.com/office/officeart/2005/8/layout/chevron1"/>
    <dgm:cxn modelId="{F1F2C11B-7711-4753-AD3F-FE7EE683ED6A}" type="presParOf" srcId="{AD5E0914-931E-43FB-B800-A87D4C0CDB15}" destId="{F65EBB5F-6190-46AF-A800-C3081AF61901}" srcOrd="5" destOrd="0" presId="urn:microsoft.com/office/officeart/2005/8/layout/chevron1"/>
    <dgm:cxn modelId="{F28C9D65-9197-48C0-B647-9F0D37639E62}" type="presParOf" srcId="{AD5E0914-931E-43FB-B800-A87D4C0CDB15}" destId="{964E8586-5DED-485D-9807-8556A6509995}" srcOrd="6" destOrd="0" presId="urn:microsoft.com/office/officeart/2005/8/layout/chevron1"/>
    <dgm:cxn modelId="{0793FF3E-4D7D-4225-9B88-8767605194D9}" type="presParOf" srcId="{AD5E0914-931E-43FB-B800-A87D4C0CDB15}" destId="{F857C855-A2CC-4020-94AD-D1735BCDE4D4}" srcOrd="7" destOrd="0" presId="urn:microsoft.com/office/officeart/2005/8/layout/chevron1"/>
    <dgm:cxn modelId="{E1FD799D-D84A-42CF-BD96-CD5F8C6AAC56}" type="presParOf" srcId="{AD5E0914-931E-43FB-B800-A87D4C0CDB15}" destId="{A5AD11F9-BE68-461A-BBC0-A32D02BBC5D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DABF3B-058C-439E-86D0-7A021B7BC39D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664899-6285-499D-A835-6933882FE94E}">
      <dgm:prSet phldrT="[Text]" custT="1"/>
      <dgm:spPr/>
      <dgm:t>
        <a:bodyPr/>
        <a:lstStyle/>
        <a:p>
          <a:r>
            <a:rPr lang="mn-MN" sz="3200" b="1" dirty="0">
              <a:latin typeface="Segoe UI Light" panose="020B0502040204020203" pitchFamily="34" charset="0"/>
            </a:rPr>
            <a:t>Баг бүрдүүлэх</a:t>
          </a:r>
          <a:endParaRPr lang="en-US" sz="3200" b="1" dirty="0">
            <a:latin typeface="Segoe UI Light" panose="020B0502040204020203" pitchFamily="34" charset="0"/>
          </a:endParaRPr>
        </a:p>
      </dgm:t>
    </dgm:pt>
    <dgm:pt modelId="{5AFA901A-9303-470B-9A2A-E08447E72F93}" type="parTrans" cxnId="{95B7EC77-7919-406B-95B1-0E2620396F02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CA6BB5B8-C647-4977-8036-19EACD96C89F}" type="sibTrans" cxnId="{95B7EC77-7919-406B-95B1-0E2620396F02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741EA43E-3CD6-4F22-8A8D-D7C0D7649570}">
      <dgm:prSet phldrT="[Text]"/>
      <dgm:spPr/>
      <dgm:t>
        <a:bodyPr/>
        <a:lstStyle/>
        <a:p>
          <a:r>
            <a:rPr lang="mn-MN" dirty="0">
              <a:latin typeface="Segoe UI Light" panose="020B0502040204020203" pitchFamily="34" charset="0"/>
            </a:rPr>
            <a:t>Зорилго, хамрах хүрээ</a:t>
          </a:r>
          <a:endParaRPr lang="en-US" dirty="0">
            <a:latin typeface="Segoe UI Light" panose="020B0502040204020203" pitchFamily="34" charset="0"/>
          </a:endParaRPr>
        </a:p>
      </dgm:t>
    </dgm:pt>
    <dgm:pt modelId="{821366AD-D58E-43CC-86E7-E2F32D8CA05E}" type="parTrans" cxnId="{36F73BA0-7C87-4CC9-AE22-6473386C709E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F2AD922A-4203-4305-AD9C-5D07623D3A1B}" type="sibTrans" cxnId="{36F73BA0-7C87-4CC9-AE22-6473386C709E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1E157C17-6D74-48B8-85B8-F563D6D39FE2}">
      <dgm:prSet phldrT="[Text]"/>
      <dgm:spPr/>
      <dgm:t>
        <a:bodyPr/>
        <a:lstStyle/>
        <a:p>
          <a:r>
            <a:rPr lang="mn-MN" dirty="0">
              <a:latin typeface="Segoe UI Light" panose="020B0502040204020203" pitchFamily="34" charset="0"/>
            </a:rPr>
            <a:t>Хүлээгдэж байгаа үр дүн</a:t>
          </a:r>
          <a:endParaRPr lang="en-US" dirty="0">
            <a:latin typeface="Segoe UI Light" panose="020B0502040204020203" pitchFamily="34" charset="0"/>
          </a:endParaRPr>
        </a:p>
      </dgm:t>
    </dgm:pt>
    <dgm:pt modelId="{D657CF20-1840-4C29-8273-EEB9FF633F9A}" type="parTrans" cxnId="{EAC9ABC7-781D-4E9A-8A27-A5824B3B8ECD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E8B75276-DC0A-4FAD-9608-B3CCB2B24876}" type="sibTrans" cxnId="{EAC9ABC7-781D-4E9A-8A27-A5824B3B8ECD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36556BCB-723A-434A-8C40-2F81183262B8}">
      <dgm:prSet phldrT="[Text]"/>
      <dgm:spPr/>
      <dgm:t>
        <a:bodyPr/>
        <a:lstStyle/>
        <a:p>
          <a:r>
            <a:rPr lang="mn-MN" dirty="0">
              <a:latin typeface="Segoe UI Light" panose="020B0502040204020203" pitchFamily="34" charset="0"/>
            </a:rPr>
            <a:t>Төлөвлөгөө</a:t>
          </a:r>
          <a:endParaRPr lang="en-US" dirty="0">
            <a:latin typeface="Segoe UI Light" panose="020B0502040204020203" pitchFamily="34" charset="0"/>
          </a:endParaRPr>
        </a:p>
      </dgm:t>
    </dgm:pt>
    <dgm:pt modelId="{A7F343C2-104B-4B52-B71A-35BB82E84EED}" type="parTrans" cxnId="{52147A4A-973E-43BC-AFE1-2BE827286B35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C72CD052-F5DC-488A-819F-30FBE2EED3DB}" type="sibTrans" cxnId="{52147A4A-973E-43BC-AFE1-2BE827286B35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8A13A765-4B63-4B76-8DE6-AE3AB6909220}">
      <dgm:prSet phldrT="[Text]"/>
      <dgm:spPr/>
      <dgm:t>
        <a:bodyPr/>
        <a:lstStyle/>
        <a:p>
          <a:r>
            <a:rPr lang="mn-MN" dirty="0">
              <a:latin typeface="Segoe UI Light" panose="020B0502040204020203" pitchFamily="34" charset="0"/>
            </a:rPr>
            <a:t>Төсөв, бусад нөөц</a:t>
          </a:r>
          <a:endParaRPr lang="en-US" dirty="0">
            <a:latin typeface="Segoe UI Light" panose="020B0502040204020203" pitchFamily="34" charset="0"/>
          </a:endParaRPr>
        </a:p>
      </dgm:t>
    </dgm:pt>
    <dgm:pt modelId="{5531061C-FBFE-46D2-BDA9-FC4F87EA0326}" type="parTrans" cxnId="{43B996B3-639B-441F-B59B-A2672BDBB12D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028525C4-82C1-4745-8E0A-84374B059FC3}" type="sibTrans" cxnId="{43B996B3-639B-441F-B59B-A2672BDBB12D}">
      <dgm:prSet/>
      <dgm:spPr/>
      <dgm:t>
        <a:bodyPr/>
        <a:lstStyle/>
        <a:p>
          <a:endParaRPr lang="en-US">
            <a:latin typeface="Segoe UI Light" panose="020B0502040204020203" pitchFamily="34" charset="0"/>
          </a:endParaRPr>
        </a:p>
      </dgm:t>
    </dgm:pt>
    <dgm:pt modelId="{81E7355C-2FEB-4D2F-9C42-5F9844CDF132}" type="pres">
      <dgm:prSet presAssocID="{2CDABF3B-058C-439E-86D0-7A021B7BC39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0B9BC8A-8BE9-4BF0-AEC2-081AC03160FD}" type="pres">
      <dgm:prSet presAssocID="{22664899-6285-499D-A835-6933882FE94E}" presName="Parent" presStyleLbl="node0" presStyleIdx="0" presStyleCnt="1" custScaleX="134999" custScaleY="108946" custLinFactNeighborX="-14835" custLinFactNeighborY="14">
        <dgm:presLayoutVars>
          <dgm:chMax val="6"/>
          <dgm:chPref val="6"/>
        </dgm:presLayoutVars>
      </dgm:prSet>
      <dgm:spPr/>
    </dgm:pt>
    <dgm:pt modelId="{9A73FB18-20AB-4947-B74C-ABED0A7E4F4D}" type="pres">
      <dgm:prSet presAssocID="{741EA43E-3CD6-4F22-8A8D-D7C0D7649570}" presName="Accent1" presStyleCnt="0"/>
      <dgm:spPr/>
    </dgm:pt>
    <dgm:pt modelId="{E881CC8B-0FD8-4476-BC34-04975277126A}" type="pres">
      <dgm:prSet presAssocID="{741EA43E-3CD6-4F22-8A8D-D7C0D7649570}" presName="Accent" presStyleLbl="bgShp" presStyleIdx="0" presStyleCnt="4"/>
      <dgm:spPr/>
    </dgm:pt>
    <dgm:pt modelId="{0C3EAA93-B9CC-430F-8E54-269193E13075}" type="pres">
      <dgm:prSet presAssocID="{741EA43E-3CD6-4F22-8A8D-D7C0D7649570}" presName="Chil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DEC147-7D45-4CC2-B000-F9E714F2AD33}" type="pres">
      <dgm:prSet presAssocID="{1E157C17-6D74-48B8-85B8-F563D6D39FE2}" presName="Accent2" presStyleCnt="0"/>
      <dgm:spPr/>
    </dgm:pt>
    <dgm:pt modelId="{0BC30FCA-7A01-4722-84F2-192CBE330396}" type="pres">
      <dgm:prSet presAssocID="{1E157C17-6D74-48B8-85B8-F563D6D39FE2}" presName="Accent" presStyleLbl="bgShp" presStyleIdx="1" presStyleCnt="4"/>
      <dgm:spPr/>
    </dgm:pt>
    <dgm:pt modelId="{96F6E95C-3240-4676-8BBB-67ECCCB60BB7}" type="pres">
      <dgm:prSet presAssocID="{1E157C17-6D74-48B8-85B8-F563D6D39FE2}" presName="Chil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95D4F16-A47A-48CB-BCCC-6FBB1E751DED}" type="pres">
      <dgm:prSet presAssocID="{36556BCB-723A-434A-8C40-2F81183262B8}" presName="Accent3" presStyleCnt="0"/>
      <dgm:spPr/>
    </dgm:pt>
    <dgm:pt modelId="{89AD2BDF-A16D-476D-B0AB-EC60DEE3DD49}" type="pres">
      <dgm:prSet presAssocID="{36556BCB-723A-434A-8C40-2F81183262B8}" presName="Accent" presStyleLbl="bgShp" presStyleIdx="2" presStyleCnt="4"/>
      <dgm:spPr/>
    </dgm:pt>
    <dgm:pt modelId="{35643E3E-00EF-43BD-933B-68C568E4E54E}" type="pres">
      <dgm:prSet presAssocID="{36556BCB-723A-434A-8C40-2F81183262B8}" presName="Chil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A3024A-772E-4282-81F2-C7DC07C74FDC}" type="pres">
      <dgm:prSet presAssocID="{8A13A765-4B63-4B76-8DE6-AE3AB6909220}" presName="Accent4" presStyleCnt="0"/>
      <dgm:spPr/>
    </dgm:pt>
    <dgm:pt modelId="{0309A3C7-F503-4012-A8FE-7BD391FE4D05}" type="pres">
      <dgm:prSet presAssocID="{8A13A765-4B63-4B76-8DE6-AE3AB6909220}" presName="Accent" presStyleLbl="bgShp" presStyleIdx="3" presStyleCnt="4"/>
      <dgm:spPr/>
    </dgm:pt>
    <dgm:pt modelId="{D6DCA2C2-69B0-4BA8-96B9-439A9A8DA5B2}" type="pres">
      <dgm:prSet presAssocID="{8A13A765-4B63-4B76-8DE6-AE3AB6909220}" presName="Chil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535822F-DB4E-4543-86ED-9EF477FA0449}" type="presOf" srcId="{741EA43E-3CD6-4F22-8A8D-D7C0D7649570}" destId="{0C3EAA93-B9CC-430F-8E54-269193E13075}" srcOrd="0" destOrd="0" presId="urn:microsoft.com/office/officeart/2011/layout/HexagonRadial"/>
    <dgm:cxn modelId="{4AED1C3F-A5CD-4B75-9869-3E2847B359A9}" type="presOf" srcId="{22664899-6285-499D-A835-6933882FE94E}" destId="{60B9BC8A-8BE9-4BF0-AEC2-081AC03160FD}" srcOrd="0" destOrd="0" presId="urn:microsoft.com/office/officeart/2011/layout/HexagonRadial"/>
    <dgm:cxn modelId="{39162C4A-622C-4DE7-BD6A-82090208D211}" type="presOf" srcId="{1E157C17-6D74-48B8-85B8-F563D6D39FE2}" destId="{96F6E95C-3240-4676-8BBB-67ECCCB60BB7}" srcOrd="0" destOrd="0" presId="urn:microsoft.com/office/officeart/2011/layout/HexagonRadial"/>
    <dgm:cxn modelId="{52147A4A-973E-43BC-AFE1-2BE827286B35}" srcId="{22664899-6285-499D-A835-6933882FE94E}" destId="{36556BCB-723A-434A-8C40-2F81183262B8}" srcOrd="2" destOrd="0" parTransId="{A7F343C2-104B-4B52-B71A-35BB82E84EED}" sibTransId="{C72CD052-F5DC-488A-819F-30FBE2EED3DB}"/>
    <dgm:cxn modelId="{95B7EC77-7919-406B-95B1-0E2620396F02}" srcId="{2CDABF3B-058C-439E-86D0-7A021B7BC39D}" destId="{22664899-6285-499D-A835-6933882FE94E}" srcOrd="0" destOrd="0" parTransId="{5AFA901A-9303-470B-9A2A-E08447E72F93}" sibTransId="{CA6BB5B8-C647-4977-8036-19EACD96C89F}"/>
    <dgm:cxn modelId="{7B74F958-6914-4B2C-B17E-C91A3C13EB0D}" type="presOf" srcId="{8A13A765-4B63-4B76-8DE6-AE3AB6909220}" destId="{D6DCA2C2-69B0-4BA8-96B9-439A9A8DA5B2}" srcOrd="0" destOrd="0" presId="urn:microsoft.com/office/officeart/2011/layout/HexagonRadial"/>
    <dgm:cxn modelId="{95B85C9C-9B40-4BEB-884D-4B4C3482337B}" type="presOf" srcId="{36556BCB-723A-434A-8C40-2F81183262B8}" destId="{35643E3E-00EF-43BD-933B-68C568E4E54E}" srcOrd="0" destOrd="0" presId="urn:microsoft.com/office/officeart/2011/layout/HexagonRadial"/>
    <dgm:cxn modelId="{36F73BA0-7C87-4CC9-AE22-6473386C709E}" srcId="{22664899-6285-499D-A835-6933882FE94E}" destId="{741EA43E-3CD6-4F22-8A8D-D7C0D7649570}" srcOrd="0" destOrd="0" parTransId="{821366AD-D58E-43CC-86E7-E2F32D8CA05E}" sibTransId="{F2AD922A-4203-4305-AD9C-5D07623D3A1B}"/>
    <dgm:cxn modelId="{43B996B3-639B-441F-B59B-A2672BDBB12D}" srcId="{22664899-6285-499D-A835-6933882FE94E}" destId="{8A13A765-4B63-4B76-8DE6-AE3AB6909220}" srcOrd="3" destOrd="0" parTransId="{5531061C-FBFE-46D2-BDA9-FC4F87EA0326}" sibTransId="{028525C4-82C1-4745-8E0A-84374B059FC3}"/>
    <dgm:cxn modelId="{6D2E87B9-8A5C-4B87-95D0-84F67AEE4447}" type="presOf" srcId="{2CDABF3B-058C-439E-86D0-7A021B7BC39D}" destId="{81E7355C-2FEB-4D2F-9C42-5F9844CDF132}" srcOrd="0" destOrd="0" presId="urn:microsoft.com/office/officeart/2011/layout/HexagonRadial"/>
    <dgm:cxn modelId="{EAC9ABC7-781D-4E9A-8A27-A5824B3B8ECD}" srcId="{22664899-6285-499D-A835-6933882FE94E}" destId="{1E157C17-6D74-48B8-85B8-F563D6D39FE2}" srcOrd="1" destOrd="0" parTransId="{D657CF20-1840-4C29-8273-EEB9FF633F9A}" sibTransId="{E8B75276-DC0A-4FAD-9608-B3CCB2B24876}"/>
    <dgm:cxn modelId="{D0F6802D-2E3E-471A-A392-49FB828AC076}" type="presParOf" srcId="{81E7355C-2FEB-4D2F-9C42-5F9844CDF132}" destId="{60B9BC8A-8BE9-4BF0-AEC2-081AC03160FD}" srcOrd="0" destOrd="0" presId="urn:microsoft.com/office/officeart/2011/layout/HexagonRadial"/>
    <dgm:cxn modelId="{391929D2-1645-41EB-BD3C-8A5239CBDBA4}" type="presParOf" srcId="{81E7355C-2FEB-4D2F-9C42-5F9844CDF132}" destId="{9A73FB18-20AB-4947-B74C-ABED0A7E4F4D}" srcOrd="1" destOrd="0" presId="urn:microsoft.com/office/officeart/2011/layout/HexagonRadial"/>
    <dgm:cxn modelId="{A8A834C4-470D-4021-A878-17080A3E9D9B}" type="presParOf" srcId="{9A73FB18-20AB-4947-B74C-ABED0A7E4F4D}" destId="{E881CC8B-0FD8-4476-BC34-04975277126A}" srcOrd="0" destOrd="0" presId="urn:microsoft.com/office/officeart/2011/layout/HexagonRadial"/>
    <dgm:cxn modelId="{C1EF9404-B70D-4D25-AFA5-17E23ACAA1E7}" type="presParOf" srcId="{81E7355C-2FEB-4D2F-9C42-5F9844CDF132}" destId="{0C3EAA93-B9CC-430F-8E54-269193E13075}" srcOrd="2" destOrd="0" presId="urn:microsoft.com/office/officeart/2011/layout/HexagonRadial"/>
    <dgm:cxn modelId="{466034D2-3CAD-4ACF-B1FE-BBA7C7D121AE}" type="presParOf" srcId="{81E7355C-2FEB-4D2F-9C42-5F9844CDF132}" destId="{E5DEC147-7D45-4CC2-B000-F9E714F2AD33}" srcOrd="3" destOrd="0" presId="urn:microsoft.com/office/officeart/2011/layout/HexagonRadial"/>
    <dgm:cxn modelId="{E8D5E06A-E040-496D-914D-992C32D1CA16}" type="presParOf" srcId="{E5DEC147-7D45-4CC2-B000-F9E714F2AD33}" destId="{0BC30FCA-7A01-4722-84F2-192CBE330396}" srcOrd="0" destOrd="0" presId="urn:microsoft.com/office/officeart/2011/layout/HexagonRadial"/>
    <dgm:cxn modelId="{587CF5CA-3A0E-4791-84AA-A24039AA5E76}" type="presParOf" srcId="{81E7355C-2FEB-4D2F-9C42-5F9844CDF132}" destId="{96F6E95C-3240-4676-8BBB-67ECCCB60BB7}" srcOrd="4" destOrd="0" presId="urn:microsoft.com/office/officeart/2011/layout/HexagonRadial"/>
    <dgm:cxn modelId="{1A5EF820-2816-42A5-AC49-811A4A5D2905}" type="presParOf" srcId="{81E7355C-2FEB-4D2F-9C42-5F9844CDF132}" destId="{995D4F16-A47A-48CB-BCCC-6FBB1E751DED}" srcOrd="5" destOrd="0" presId="urn:microsoft.com/office/officeart/2011/layout/HexagonRadial"/>
    <dgm:cxn modelId="{E36B24A2-E000-4DE5-94FD-65B0BF75CB53}" type="presParOf" srcId="{995D4F16-A47A-48CB-BCCC-6FBB1E751DED}" destId="{89AD2BDF-A16D-476D-B0AB-EC60DEE3DD49}" srcOrd="0" destOrd="0" presId="urn:microsoft.com/office/officeart/2011/layout/HexagonRadial"/>
    <dgm:cxn modelId="{12B2B036-EB78-4356-9F28-079BC7EF8EC9}" type="presParOf" srcId="{81E7355C-2FEB-4D2F-9C42-5F9844CDF132}" destId="{35643E3E-00EF-43BD-933B-68C568E4E54E}" srcOrd="6" destOrd="0" presId="urn:microsoft.com/office/officeart/2011/layout/HexagonRadial"/>
    <dgm:cxn modelId="{FE3949C4-6743-4812-B459-9BD522848ED2}" type="presParOf" srcId="{81E7355C-2FEB-4D2F-9C42-5F9844CDF132}" destId="{14A3024A-772E-4282-81F2-C7DC07C74FDC}" srcOrd="7" destOrd="0" presId="urn:microsoft.com/office/officeart/2011/layout/HexagonRadial"/>
    <dgm:cxn modelId="{AF911254-7F60-467F-9303-95B301ED075F}" type="presParOf" srcId="{14A3024A-772E-4282-81F2-C7DC07C74FDC}" destId="{0309A3C7-F503-4012-A8FE-7BD391FE4D05}" srcOrd="0" destOrd="0" presId="urn:microsoft.com/office/officeart/2011/layout/HexagonRadial"/>
    <dgm:cxn modelId="{CA928D37-B5ED-43EC-9949-494E66F37ABC}" type="presParOf" srcId="{81E7355C-2FEB-4D2F-9C42-5F9844CDF132}" destId="{D6DCA2C2-69B0-4BA8-96B9-439A9A8DA5B2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9543-F48F-47CF-822A-91FE40A934CF}">
      <dsp:nvSpPr>
        <dsp:cNvPr id="0" name=""/>
        <dsp:cNvSpPr/>
      </dsp:nvSpPr>
      <dsp:spPr>
        <a:xfrm rot="5400000">
          <a:off x="6582921" y="-2673707"/>
          <a:ext cx="1068768" cy="66986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600" kern="1200" dirty="0">
              <a:latin typeface="Segoe UI Light" panose="020B0502040204020203" pitchFamily="34" charset="0"/>
              <a:cs typeface="Arial" panose="020B0604020202020204" pitchFamily="34" charset="0"/>
            </a:rPr>
            <a:t>4.1.1.5-д “</a:t>
          </a:r>
          <a:r>
            <a:rPr lang="mn-MN" sz="1600" b="1" kern="1200" dirty="0">
              <a:solidFill>
                <a:srgbClr val="FF0000"/>
              </a:solidFill>
              <a:latin typeface="Segoe UI Light" panose="020B0502040204020203" pitchFamily="34" charset="0"/>
              <a:cs typeface="Arial" panose="020B0604020202020204" pitchFamily="34" charset="0"/>
            </a:rPr>
            <a:t>авлигын эрсдэлийн үнэлгээний аргачлалыг баталж, хэрэгжилтэд дүн шинжилгээ хийж хэвшүүлэх</a:t>
          </a:r>
          <a:r>
            <a:rPr lang="mn-MN" sz="1600" kern="1200" dirty="0">
              <a:latin typeface="Segoe UI Light" panose="020B0502040204020203" pitchFamily="34" charset="0"/>
              <a:cs typeface="Arial" panose="020B0604020202020204" pitchFamily="34" charset="0"/>
            </a:rPr>
            <a:t>”.</a:t>
          </a:r>
          <a:endParaRPr lang="en-US" sz="1600" kern="1200" dirty="0">
            <a:latin typeface="Segoe UI Light" panose="020B0502040204020203" pitchFamily="34" charset="0"/>
            <a:cs typeface="Arial" panose="020B0604020202020204" pitchFamily="34" charset="0"/>
          </a:endParaRPr>
        </a:p>
      </dsp:txBody>
      <dsp:txXfrm rot="-5400000">
        <a:off x="3767985" y="193402"/>
        <a:ext cx="6646468" cy="964422"/>
      </dsp:txXfrm>
    </dsp:sp>
    <dsp:sp modelId="{7BCEBF4C-72C9-4715-AF9F-03CB4560618A}">
      <dsp:nvSpPr>
        <dsp:cNvPr id="0" name=""/>
        <dsp:cNvSpPr/>
      </dsp:nvSpPr>
      <dsp:spPr>
        <a:xfrm>
          <a:off x="0" y="879"/>
          <a:ext cx="3767985" cy="1349466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kern="1200" dirty="0">
              <a:latin typeface="Segoe UI Light" panose="020B0502040204020203" pitchFamily="34" charset="0"/>
            </a:rPr>
            <a:t>Үндэсний хөтөлбөр</a:t>
          </a:r>
          <a:endParaRPr lang="en-US" sz="2800" kern="1200" dirty="0">
            <a:latin typeface="Segoe UI Light" panose="020B0502040204020203" pitchFamily="34" charset="0"/>
          </a:endParaRPr>
        </a:p>
      </dsp:txBody>
      <dsp:txXfrm>
        <a:off x="65876" y="66755"/>
        <a:ext cx="3636233" cy="1217714"/>
      </dsp:txXfrm>
    </dsp:sp>
    <dsp:sp modelId="{D044AA61-89AC-4717-851F-D4BA362E759E}">
      <dsp:nvSpPr>
        <dsp:cNvPr id="0" name=""/>
        <dsp:cNvSpPr/>
      </dsp:nvSpPr>
      <dsp:spPr>
        <a:xfrm rot="5400000">
          <a:off x="6582921" y="-1123863"/>
          <a:ext cx="1068768" cy="66986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Segoe UI Light" panose="020B0502040204020203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600" kern="1200" dirty="0">
              <a:latin typeface="Segoe UI Light" panose="020B0502040204020203" pitchFamily="34" charset="0"/>
              <a:cs typeface="Arial" panose="020B0604020202020204" pitchFamily="34" charset="0"/>
            </a:rPr>
            <a:t>6.1.12-т “бүрэн эрхийнхээ хүрээнд </a:t>
          </a:r>
          <a:r>
            <a:rPr lang="mn-MN" sz="1600" b="1" kern="1200" dirty="0">
              <a:solidFill>
                <a:srgbClr val="FF0000"/>
              </a:solidFill>
              <a:latin typeface="Segoe UI Light" panose="020B0502040204020203" pitchFamily="34" charset="0"/>
              <a:cs typeface="Arial" panose="020B0604020202020204" pitchFamily="34" charset="0"/>
            </a:rPr>
            <a:t>авлигын шалтгаан нөхцөлийг илрүүлэн тогтоох, тэдгээрийн арилгах, </a:t>
          </a:r>
          <a:r>
            <a:rPr lang="mn-MN" sz="1600" kern="1200" dirty="0">
              <a:latin typeface="Segoe UI Light" panose="020B0502040204020203" pitchFamily="34" charset="0"/>
              <a:cs typeface="Arial" panose="020B0604020202020204" pitchFamily="34" charset="0"/>
            </a:rPr>
            <a:t>авлигын үйлдлийг таслан зогсоох, үр дагаврыг арилгах арга хэмжээ авах ” үүргийг төрийн байгууллага бүрт оногдуулсан байдаг.</a:t>
          </a:r>
          <a:endParaRPr lang="en-US" sz="1600" kern="1200" dirty="0">
            <a:latin typeface="Segoe UI Light" panose="020B0502040204020203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Segoe UI Light" panose="020B0502040204020203" pitchFamily="34" charset="0"/>
          </a:endParaRPr>
        </a:p>
      </dsp:txBody>
      <dsp:txXfrm rot="-5400000">
        <a:off x="3767985" y="1743246"/>
        <a:ext cx="6646468" cy="964422"/>
      </dsp:txXfrm>
    </dsp:sp>
    <dsp:sp modelId="{5EF00DAF-3A12-4A63-9FB2-DD26E246A436}">
      <dsp:nvSpPr>
        <dsp:cNvPr id="0" name=""/>
        <dsp:cNvSpPr/>
      </dsp:nvSpPr>
      <dsp:spPr>
        <a:xfrm>
          <a:off x="0" y="1550724"/>
          <a:ext cx="3767985" cy="134946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800" kern="1200" dirty="0">
              <a:latin typeface="Segoe UI Light" panose="020B0502040204020203" pitchFamily="34" charset="0"/>
            </a:rPr>
            <a:t>Авлигын эсрэг хууль</a:t>
          </a:r>
          <a:endParaRPr lang="en-US" sz="2800" kern="1200" dirty="0">
            <a:latin typeface="Segoe UI Light" panose="020B0502040204020203" pitchFamily="34" charset="0"/>
          </a:endParaRPr>
        </a:p>
      </dsp:txBody>
      <dsp:txXfrm>
        <a:off x="65876" y="1616600"/>
        <a:ext cx="3636233" cy="1217714"/>
      </dsp:txXfrm>
    </dsp:sp>
    <dsp:sp modelId="{D4557897-E90B-4949-A340-78DC1E909F4C}">
      <dsp:nvSpPr>
        <dsp:cNvPr id="0" name=""/>
        <dsp:cNvSpPr/>
      </dsp:nvSpPr>
      <dsp:spPr>
        <a:xfrm rot="5400000">
          <a:off x="6582921" y="425981"/>
          <a:ext cx="1068768" cy="66986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n-MN" sz="1600" kern="1200" dirty="0">
              <a:latin typeface="Segoe UI Light" panose="020B0502040204020203" pitchFamily="34" charset="0"/>
              <a:cs typeface="Arial" panose="020B0604020202020204" pitchFamily="34" charset="0"/>
            </a:rPr>
            <a:t>2017 оны 12 дугаар сарын 28-ний өдрийн А/185 тушаалаар “Авлигын эрсдэлийн үнэлгээний аргачлал”-ыг баталсан. </a:t>
          </a:r>
          <a:endParaRPr lang="en-US" sz="1600" kern="1200" dirty="0">
            <a:latin typeface="Segoe UI Light" panose="020B0502040204020203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Segoe UI Light" panose="020B0502040204020203" pitchFamily="34" charset="0"/>
          </a:endParaRPr>
        </a:p>
      </dsp:txBody>
      <dsp:txXfrm rot="-5400000">
        <a:off x="3767985" y="3293091"/>
        <a:ext cx="6646468" cy="964422"/>
      </dsp:txXfrm>
    </dsp:sp>
    <dsp:sp modelId="{B93F0DC9-4B49-47CA-84E2-D8F1A0D7781C}">
      <dsp:nvSpPr>
        <dsp:cNvPr id="0" name=""/>
        <dsp:cNvSpPr/>
      </dsp:nvSpPr>
      <dsp:spPr>
        <a:xfrm>
          <a:off x="0" y="3100568"/>
          <a:ext cx="3767985" cy="1349466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400" kern="1200" dirty="0">
              <a:latin typeface="Segoe UI Light" panose="020B0502040204020203" pitchFamily="34" charset="0"/>
            </a:rPr>
            <a:t>АТГ-ын даргын тушаал</a:t>
          </a:r>
          <a:endParaRPr lang="en-US" sz="2400" kern="1200" dirty="0">
            <a:latin typeface="Segoe UI Light" panose="020B0502040204020203" pitchFamily="34" charset="0"/>
          </a:endParaRPr>
        </a:p>
      </dsp:txBody>
      <dsp:txXfrm>
        <a:off x="65876" y="3166444"/>
        <a:ext cx="3636233" cy="1217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78A8F-D14F-43A6-86B3-0D0A91662FCC}">
      <dsp:nvSpPr>
        <dsp:cNvPr id="0" name=""/>
        <dsp:cNvSpPr/>
      </dsp:nvSpPr>
      <dsp:spPr>
        <a:xfrm>
          <a:off x="0" y="482849"/>
          <a:ext cx="732807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4EDDD-B1FC-4130-B786-3F00E1A4729F}">
      <dsp:nvSpPr>
        <dsp:cNvPr id="0" name=""/>
        <dsp:cNvSpPr/>
      </dsp:nvSpPr>
      <dsp:spPr>
        <a:xfrm>
          <a:off x="366403" y="40049"/>
          <a:ext cx="5129654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89" tIns="0" rIns="19388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000" kern="1200" dirty="0">
              <a:latin typeface="Segoe UI Light" panose="020B0502040204020203" pitchFamily="34" charset="0"/>
            </a:rPr>
            <a:t>Төсөөллийн судалгаа</a:t>
          </a:r>
          <a:endParaRPr lang="en-US" sz="3000" kern="1200" dirty="0">
            <a:latin typeface="Segoe UI Light" panose="020B0502040204020203" pitchFamily="34" charset="0"/>
          </a:endParaRPr>
        </a:p>
      </dsp:txBody>
      <dsp:txXfrm>
        <a:off x="409634" y="83280"/>
        <a:ext cx="5043192" cy="799138"/>
      </dsp:txXfrm>
    </dsp:sp>
    <dsp:sp modelId="{82FE3600-57BB-4C55-861B-6B79A452AB9E}">
      <dsp:nvSpPr>
        <dsp:cNvPr id="0" name=""/>
        <dsp:cNvSpPr/>
      </dsp:nvSpPr>
      <dsp:spPr>
        <a:xfrm>
          <a:off x="0" y="1843650"/>
          <a:ext cx="732807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154F5-85F9-45AE-829E-48D630D287ED}">
      <dsp:nvSpPr>
        <dsp:cNvPr id="0" name=""/>
        <dsp:cNvSpPr/>
      </dsp:nvSpPr>
      <dsp:spPr>
        <a:xfrm>
          <a:off x="366403" y="1400849"/>
          <a:ext cx="5129654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89" tIns="0" rIns="19388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000" kern="1200" dirty="0">
              <a:latin typeface="Segoe UI Light" panose="020B0502040204020203" pitchFamily="34" charset="0"/>
            </a:rPr>
            <a:t>Эрсдэлийн үнэлгээ</a:t>
          </a:r>
          <a:endParaRPr lang="en-US" sz="3000" kern="1200" dirty="0">
            <a:latin typeface="Segoe UI Light" panose="020B0502040204020203" pitchFamily="34" charset="0"/>
          </a:endParaRPr>
        </a:p>
      </dsp:txBody>
      <dsp:txXfrm>
        <a:off x="409634" y="1444080"/>
        <a:ext cx="5043192" cy="799138"/>
      </dsp:txXfrm>
    </dsp:sp>
    <dsp:sp modelId="{25451C3B-8D1E-4BB5-A41E-E839624F783F}">
      <dsp:nvSpPr>
        <dsp:cNvPr id="0" name=""/>
        <dsp:cNvSpPr/>
      </dsp:nvSpPr>
      <dsp:spPr>
        <a:xfrm>
          <a:off x="0" y="3204450"/>
          <a:ext cx="732807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466D3-0BED-46AC-A4F7-524D9B8AEE04}">
      <dsp:nvSpPr>
        <dsp:cNvPr id="0" name=""/>
        <dsp:cNvSpPr/>
      </dsp:nvSpPr>
      <dsp:spPr>
        <a:xfrm>
          <a:off x="366403" y="2761650"/>
          <a:ext cx="5129654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889" tIns="0" rIns="19388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000" kern="1200" dirty="0">
              <a:latin typeface="Segoe UI Light" panose="020B0502040204020203" pitchFamily="34" charset="0"/>
            </a:rPr>
            <a:t>Бусад</a:t>
          </a:r>
          <a:endParaRPr lang="en-US" sz="3000" kern="1200" dirty="0">
            <a:latin typeface="Segoe UI Light" panose="020B0502040204020203" pitchFamily="34" charset="0"/>
          </a:endParaRPr>
        </a:p>
      </dsp:txBody>
      <dsp:txXfrm>
        <a:off x="409634" y="2804881"/>
        <a:ext cx="5043192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6CEE5-AF68-4499-A8A8-68DD2AF366B5}">
      <dsp:nvSpPr>
        <dsp:cNvPr id="0" name=""/>
        <dsp:cNvSpPr/>
      </dsp:nvSpPr>
      <dsp:spPr>
        <a:xfrm rot="16200000">
          <a:off x="880937" y="-878271"/>
          <a:ext cx="858982" cy="2615525"/>
        </a:xfrm>
        <a:prstGeom prst="flowChartManualOperation">
          <a:avLst/>
        </a:prstGeom>
        <a:solidFill>
          <a:schemeClr val="accent5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300" kern="1200" dirty="0">
              <a:latin typeface="Segoe UI Light" panose="020B0502040204020203" pitchFamily="34" charset="0"/>
            </a:rPr>
            <a:t>Байгууллага</a:t>
          </a:r>
          <a:endParaRPr lang="en-US" sz="3300" kern="1200" dirty="0">
            <a:latin typeface="Segoe UI Light" panose="020B0502040204020203" pitchFamily="34" charset="0"/>
          </a:endParaRPr>
        </a:p>
      </dsp:txBody>
      <dsp:txXfrm rot="5400000">
        <a:off x="2666" y="171796"/>
        <a:ext cx="2615525" cy="515390"/>
      </dsp:txXfrm>
    </dsp:sp>
    <dsp:sp modelId="{5E63276C-22A4-43EA-A313-5140D1913EDD}">
      <dsp:nvSpPr>
        <dsp:cNvPr id="0" name=""/>
        <dsp:cNvSpPr/>
      </dsp:nvSpPr>
      <dsp:spPr>
        <a:xfrm rot="16200000">
          <a:off x="3692627" y="-878271"/>
          <a:ext cx="858982" cy="2615525"/>
        </a:xfrm>
        <a:prstGeom prst="flowChartManualOperation">
          <a:avLst/>
        </a:prstGeom>
        <a:solidFill>
          <a:schemeClr val="accent5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300" kern="1200" dirty="0">
              <a:latin typeface="Segoe UI Light" panose="020B0502040204020203" pitchFamily="34" charset="0"/>
            </a:rPr>
            <a:t>Хэлтэс</a:t>
          </a:r>
          <a:endParaRPr lang="en-US" sz="3300" kern="1200" dirty="0">
            <a:latin typeface="Segoe UI Light" panose="020B0502040204020203" pitchFamily="34" charset="0"/>
          </a:endParaRPr>
        </a:p>
      </dsp:txBody>
      <dsp:txXfrm rot="5400000">
        <a:off x="2814356" y="171796"/>
        <a:ext cx="2615525" cy="515390"/>
      </dsp:txXfrm>
    </dsp:sp>
    <dsp:sp modelId="{FDE2F7EF-9706-4F52-B3EE-AD07630CB041}">
      <dsp:nvSpPr>
        <dsp:cNvPr id="0" name=""/>
        <dsp:cNvSpPr/>
      </dsp:nvSpPr>
      <dsp:spPr>
        <a:xfrm rot="16200000">
          <a:off x="6504317" y="-878271"/>
          <a:ext cx="858982" cy="2615525"/>
        </a:xfrm>
        <a:prstGeom prst="flowChartManualOperation">
          <a:avLst/>
        </a:prstGeom>
        <a:solidFill>
          <a:schemeClr val="accent5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300" kern="1200" dirty="0">
              <a:latin typeface="Segoe UI Light" panose="020B0502040204020203" pitchFamily="34" charset="0"/>
            </a:rPr>
            <a:t>Алба</a:t>
          </a:r>
          <a:endParaRPr lang="en-US" sz="3300" kern="1200" dirty="0">
            <a:latin typeface="Segoe UI Light" panose="020B0502040204020203" pitchFamily="34" charset="0"/>
          </a:endParaRPr>
        </a:p>
      </dsp:txBody>
      <dsp:txXfrm rot="5400000">
        <a:off x="5626046" y="171796"/>
        <a:ext cx="2615525" cy="515390"/>
      </dsp:txXfrm>
    </dsp:sp>
    <dsp:sp modelId="{ED83BFD1-714D-4F49-A0C9-492770DBCA34}">
      <dsp:nvSpPr>
        <dsp:cNvPr id="0" name=""/>
        <dsp:cNvSpPr/>
      </dsp:nvSpPr>
      <dsp:spPr>
        <a:xfrm rot="16200000">
          <a:off x="9316007" y="-878271"/>
          <a:ext cx="858982" cy="2615525"/>
        </a:xfrm>
        <a:prstGeom prst="flowChartManualOperation">
          <a:avLst/>
        </a:prstGeom>
        <a:solidFill>
          <a:schemeClr val="accent5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300" kern="1200" dirty="0">
              <a:latin typeface="Segoe UI Light" panose="020B0502040204020203" pitchFamily="34" charset="0"/>
            </a:rPr>
            <a:t>Нэгж</a:t>
          </a:r>
          <a:endParaRPr lang="en-US" sz="3300" kern="1200" dirty="0">
            <a:latin typeface="Segoe UI Light" panose="020B0502040204020203" pitchFamily="34" charset="0"/>
          </a:endParaRPr>
        </a:p>
      </dsp:txBody>
      <dsp:txXfrm rot="5400000">
        <a:off x="8437736" y="171796"/>
        <a:ext cx="2615525" cy="515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E9905-5E92-4E9B-A16F-55E67F401095}">
      <dsp:nvSpPr>
        <dsp:cNvPr id="0" name=""/>
        <dsp:cNvSpPr/>
      </dsp:nvSpPr>
      <dsp:spPr>
        <a:xfrm>
          <a:off x="0" y="6815"/>
          <a:ext cx="5719713" cy="84942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>
              <a:solidFill>
                <a:schemeClr val="tx1"/>
              </a:solidFill>
              <a:latin typeface="Segoe UI Light" panose="020B0502040204020203" pitchFamily="34" charset="0"/>
              <a:cs typeface="Arial" panose="020B0604020202020204" pitchFamily="34" charset="0"/>
            </a:rPr>
            <a:t>Эрсдэлийг илрүүлэх, тогтоох</a:t>
          </a:r>
          <a:endParaRPr lang="en-US" sz="2000" kern="1200" dirty="0">
            <a:solidFill>
              <a:schemeClr val="tx1"/>
            </a:solidFill>
            <a:latin typeface="Segoe UI Light" panose="020B0502040204020203" pitchFamily="34" charset="0"/>
            <a:cs typeface="Arial" panose="020B0604020202020204" pitchFamily="34" charset="0"/>
          </a:endParaRPr>
        </a:p>
      </dsp:txBody>
      <dsp:txXfrm>
        <a:off x="41465" y="48280"/>
        <a:ext cx="5636783" cy="766490"/>
      </dsp:txXfrm>
    </dsp:sp>
    <dsp:sp modelId="{2FF727A3-8885-49CC-8A43-000A3CC4DA0E}">
      <dsp:nvSpPr>
        <dsp:cNvPr id="0" name=""/>
        <dsp:cNvSpPr/>
      </dsp:nvSpPr>
      <dsp:spPr>
        <a:xfrm>
          <a:off x="0" y="982955"/>
          <a:ext cx="5719713" cy="84942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>
              <a:solidFill>
                <a:schemeClr val="tx1"/>
              </a:solidFill>
              <a:latin typeface="Segoe UI Light" panose="020B0502040204020203" pitchFamily="34" charset="0"/>
              <a:cs typeface="Arial" panose="020B0604020202020204" pitchFamily="34" charset="0"/>
            </a:rPr>
            <a:t>Эрсдэлийг бууруулах, арилгах арга, замыг тодорхойлох</a:t>
          </a:r>
          <a:endParaRPr lang="en-US" sz="2000" kern="1200" dirty="0">
            <a:solidFill>
              <a:schemeClr val="tx1"/>
            </a:solidFill>
            <a:latin typeface="Segoe UI Light" panose="020B0502040204020203" pitchFamily="34" charset="0"/>
            <a:cs typeface="Arial" panose="020B0604020202020204" pitchFamily="34" charset="0"/>
          </a:endParaRPr>
        </a:p>
      </dsp:txBody>
      <dsp:txXfrm>
        <a:off x="41465" y="1024420"/>
        <a:ext cx="5636783" cy="766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CBBA3-C0CE-4CA5-9109-A1D36B09F781}">
      <dsp:nvSpPr>
        <dsp:cNvPr id="0" name=""/>
        <dsp:cNvSpPr/>
      </dsp:nvSpPr>
      <dsp:spPr>
        <a:xfrm>
          <a:off x="3875" y="717590"/>
          <a:ext cx="2557364" cy="111405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>
              <a:latin typeface="Segoe UI Light" panose="020B0502040204020203" pitchFamily="34" charset="0"/>
            </a:rPr>
            <a:t>1.Бэлтгэл үе</a:t>
          </a:r>
          <a:endParaRPr lang="en-US" sz="2000" kern="1200" dirty="0">
            <a:latin typeface="Segoe UI Light" panose="020B0502040204020203" pitchFamily="34" charset="0"/>
          </a:endParaRPr>
        </a:p>
      </dsp:txBody>
      <dsp:txXfrm>
        <a:off x="560902" y="717590"/>
        <a:ext cx="1443310" cy="1114054"/>
      </dsp:txXfrm>
    </dsp:sp>
    <dsp:sp modelId="{1E394233-5DAD-4D04-8FFE-BC07FB2F5848}">
      <dsp:nvSpPr>
        <dsp:cNvPr id="0" name=""/>
        <dsp:cNvSpPr/>
      </dsp:nvSpPr>
      <dsp:spPr>
        <a:xfrm>
          <a:off x="2340808" y="717590"/>
          <a:ext cx="2672628" cy="1114054"/>
        </a:xfrm>
        <a:prstGeom prst="chevron">
          <a:avLst/>
        </a:prstGeom>
        <a:solidFill>
          <a:schemeClr val="accent5">
            <a:hueOff val="-4607364"/>
            <a:satOff val="5156"/>
            <a:lumOff val="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>
              <a:latin typeface="Segoe UI Light" panose="020B0502040204020203" pitchFamily="34" charset="0"/>
            </a:rPr>
            <a:t>2.Эрсдэл тодорхойлох</a:t>
          </a:r>
          <a:endParaRPr lang="en-US" sz="2000" kern="1200" dirty="0">
            <a:latin typeface="Segoe UI Light" panose="020B0502040204020203" pitchFamily="34" charset="0"/>
          </a:endParaRPr>
        </a:p>
      </dsp:txBody>
      <dsp:txXfrm>
        <a:off x="2897835" y="717590"/>
        <a:ext cx="1558574" cy="1114054"/>
      </dsp:txXfrm>
    </dsp:sp>
    <dsp:sp modelId="{B010E2B5-CAE1-4353-8797-7FA12B0BCEE4}">
      <dsp:nvSpPr>
        <dsp:cNvPr id="0" name=""/>
        <dsp:cNvSpPr/>
      </dsp:nvSpPr>
      <dsp:spPr>
        <a:xfrm>
          <a:off x="4793004" y="717590"/>
          <a:ext cx="2370746" cy="1114054"/>
        </a:xfrm>
        <a:prstGeom prst="chevron">
          <a:avLst/>
        </a:prstGeom>
        <a:solidFill>
          <a:schemeClr val="accent5">
            <a:hueOff val="-9214729"/>
            <a:satOff val="10313"/>
            <a:lumOff val="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>
              <a:latin typeface="Segoe UI Light" panose="020B0502040204020203" pitchFamily="34" charset="0"/>
            </a:rPr>
            <a:t>3.Үнэлэх, зураглал хийх</a:t>
          </a:r>
          <a:endParaRPr lang="en-US" sz="2000" kern="1200" dirty="0">
            <a:latin typeface="Segoe UI Light" panose="020B0502040204020203" pitchFamily="34" charset="0"/>
          </a:endParaRPr>
        </a:p>
      </dsp:txBody>
      <dsp:txXfrm>
        <a:off x="5350031" y="717590"/>
        <a:ext cx="1256692" cy="1114054"/>
      </dsp:txXfrm>
    </dsp:sp>
    <dsp:sp modelId="{964E8586-5DED-485D-9807-8556A6509995}">
      <dsp:nvSpPr>
        <dsp:cNvPr id="0" name=""/>
        <dsp:cNvSpPr/>
      </dsp:nvSpPr>
      <dsp:spPr>
        <a:xfrm>
          <a:off x="6943318" y="717590"/>
          <a:ext cx="2886844" cy="1114054"/>
        </a:xfrm>
        <a:prstGeom prst="chevron">
          <a:avLst/>
        </a:prstGeom>
        <a:solidFill>
          <a:schemeClr val="accent5">
            <a:hueOff val="-13822094"/>
            <a:satOff val="15469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>
              <a:latin typeface="Segoe UI Light" panose="020B0502040204020203" pitchFamily="34" charset="0"/>
            </a:rPr>
            <a:t>4.Үйл ажиллагааг тодорхойлох</a:t>
          </a:r>
          <a:endParaRPr lang="en-US" sz="2000" kern="1200" dirty="0">
            <a:latin typeface="Segoe UI Light" panose="020B0502040204020203" pitchFamily="34" charset="0"/>
          </a:endParaRPr>
        </a:p>
      </dsp:txBody>
      <dsp:txXfrm>
        <a:off x="7500345" y="717590"/>
        <a:ext cx="1772790" cy="1114054"/>
      </dsp:txXfrm>
    </dsp:sp>
    <dsp:sp modelId="{A5AD11F9-BE68-461A-BBC0-A32D02BBC5D7}">
      <dsp:nvSpPr>
        <dsp:cNvPr id="0" name=""/>
        <dsp:cNvSpPr/>
      </dsp:nvSpPr>
      <dsp:spPr>
        <a:xfrm>
          <a:off x="9609730" y="717590"/>
          <a:ext cx="2204320" cy="1114054"/>
        </a:xfrm>
        <a:prstGeom prst="chevron">
          <a:avLst/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>
              <a:latin typeface="Segoe UI Light" panose="020B0502040204020203" pitchFamily="34" charset="0"/>
            </a:rPr>
            <a:t>5.Хэрэгжүүлэх, хяналт тавих</a:t>
          </a:r>
          <a:endParaRPr lang="en-US" sz="2000" kern="1200" dirty="0">
            <a:latin typeface="Segoe UI Light" panose="020B0502040204020203" pitchFamily="34" charset="0"/>
          </a:endParaRPr>
        </a:p>
      </dsp:txBody>
      <dsp:txXfrm>
        <a:off x="10166757" y="717590"/>
        <a:ext cx="1090266" cy="11140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BC8A-8BE9-4BF0-AEC2-081AC03160FD}">
      <dsp:nvSpPr>
        <dsp:cNvPr id="0" name=""/>
        <dsp:cNvSpPr/>
      </dsp:nvSpPr>
      <dsp:spPr>
        <a:xfrm>
          <a:off x="835507" y="1606869"/>
          <a:ext cx="2899707" cy="202404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3200" b="1" kern="1200" dirty="0">
              <a:latin typeface="Segoe UI Light" panose="020B0502040204020203" pitchFamily="34" charset="0"/>
            </a:rPr>
            <a:t>Баг бүрдүүлэх</a:t>
          </a:r>
          <a:endParaRPr lang="en-US" sz="3200" b="1" kern="1200" dirty="0">
            <a:latin typeface="Segoe UI Light" panose="020B0502040204020203" pitchFamily="34" charset="0"/>
          </a:endParaRPr>
        </a:p>
      </dsp:txBody>
      <dsp:txXfrm>
        <a:off x="1269906" y="1910087"/>
        <a:ext cx="2030909" cy="1417610"/>
      </dsp:txXfrm>
    </dsp:sp>
    <dsp:sp modelId="{0BC30FCA-7A01-4722-84F2-192CBE330396}">
      <dsp:nvSpPr>
        <dsp:cNvPr id="0" name=""/>
        <dsp:cNvSpPr/>
      </dsp:nvSpPr>
      <dsp:spPr>
        <a:xfrm>
          <a:off x="2874958" y="800858"/>
          <a:ext cx="810526" cy="698197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EAA93-B9CC-430F-8E54-269193E13075}">
      <dsp:nvSpPr>
        <dsp:cNvPr id="0" name=""/>
        <dsp:cNvSpPr/>
      </dsp:nvSpPr>
      <dsp:spPr>
        <a:xfrm>
          <a:off x="1727934" y="0"/>
          <a:ext cx="1760009" cy="152262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700" kern="1200" dirty="0">
              <a:latin typeface="Segoe UI Light" panose="020B0502040204020203" pitchFamily="34" charset="0"/>
            </a:rPr>
            <a:t>Зорилго, хамрах хүрээ</a:t>
          </a:r>
          <a:endParaRPr lang="en-US" sz="1700" kern="1200" dirty="0">
            <a:latin typeface="Segoe UI Light" panose="020B0502040204020203" pitchFamily="34" charset="0"/>
          </a:endParaRPr>
        </a:p>
      </dsp:txBody>
      <dsp:txXfrm>
        <a:off x="2019606" y="252332"/>
        <a:ext cx="1176665" cy="1017961"/>
      </dsp:txXfrm>
    </dsp:sp>
    <dsp:sp modelId="{89AD2BDF-A16D-476D-B0AB-EC60DEE3DD49}">
      <dsp:nvSpPr>
        <dsp:cNvPr id="0" name=""/>
        <dsp:cNvSpPr/>
      </dsp:nvSpPr>
      <dsp:spPr>
        <a:xfrm>
          <a:off x="3820870" y="2106115"/>
          <a:ext cx="810526" cy="698197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6E95C-3240-4676-8BBB-67ECCCB60BB7}">
      <dsp:nvSpPr>
        <dsp:cNvPr id="0" name=""/>
        <dsp:cNvSpPr/>
      </dsp:nvSpPr>
      <dsp:spPr>
        <a:xfrm>
          <a:off x="3342198" y="936516"/>
          <a:ext cx="1760009" cy="152262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6143153"/>
            <a:satOff val="687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700" kern="1200" dirty="0">
              <a:latin typeface="Segoe UI Light" panose="020B0502040204020203" pitchFamily="34" charset="0"/>
            </a:rPr>
            <a:t>Хүлээгдэж байгаа үр дүн</a:t>
          </a:r>
          <a:endParaRPr lang="en-US" sz="1700" kern="1200" dirty="0">
            <a:latin typeface="Segoe UI Light" panose="020B0502040204020203" pitchFamily="34" charset="0"/>
          </a:endParaRPr>
        </a:p>
      </dsp:txBody>
      <dsp:txXfrm>
        <a:off x="3633870" y="1188848"/>
        <a:ext cx="1176665" cy="1017961"/>
      </dsp:txXfrm>
    </dsp:sp>
    <dsp:sp modelId="{0309A3C7-F503-4012-A8FE-7BD391FE4D05}">
      <dsp:nvSpPr>
        <dsp:cNvPr id="0" name=""/>
        <dsp:cNvSpPr/>
      </dsp:nvSpPr>
      <dsp:spPr>
        <a:xfrm>
          <a:off x="3163590" y="3579505"/>
          <a:ext cx="810526" cy="698197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43E3E-00EF-43BD-933B-68C568E4E54E}">
      <dsp:nvSpPr>
        <dsp:cNvPr id="0" name=""/>
        <dsp:cNvSpPr/>
      </dsp:nvSpPr>
      <dsp:spPr>
        <a:xfrm>
          <a:off x="3342198" y="2777600"/>
          <a:ext cx="1760009" cy="152262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2286306"/>
            <a:satOff val="13750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700" kern="1200" dirty="0">
              <a:latin typeface="Segoe UI Light" panose="020B0502040204020203" pitchFamily="34" charset="0"/>
            </a:rPr>
            <a:t>Төлөвлөгөө</a:t>
          </a:r>
          <a:endParaRPr lang="en-US" sz="1700" kern="1200" dirty="0">
            <a:latin typeface="Segoe UI Light" panose="020B0502040204020203" pitchFamily="34" charset="0"/>
          </a:endParaRPr>
        </a:p>
      </dsp:txBody>
      <dsp:txXfrm>
        <a:off x="3633870" y="3029932"/>
        <a:ext cx="1176665" cy="1017961"/>
      </dsp:txXfrm>
    </dsp:sp>
    <dsp:sp modelId="{D6DCA2C2-69B0-4BA8-96B9-439A9A8DA5B2}">
      <dsp:nvSpPr>
        <dsp:cNvPr id="0" name=""/>
        <dsp:cNvSpPr/>
      </dsp:nvSpPr>
      <dsp:spPr>
        <a:xfrm>
          <a:off x="1727934" y="3715164"/>
          <a:ext cx="1760009" cy="152262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700" kern="1200" dirty="0">
              <a:latin typeface="Segoe UI Light" panose="020B0502040204020203" pitchFamily="34" charset="0"/>
            </a:rPr>
            <a:t>Төсөв, бусад нөөц</a:t>
          </a:r>
          <a:endParaRPr lang="en-US" sz="1700" kern="1200" dirty="0">
            <a:latin typeface="Segoe UI Light" panose="020B0502040204020203" pitchFamily="34" charset="0"/>
          </a:endParaRPr>
        </a:p>
      </dsp:txBody>
      <dsp:txXfrm>
        <a:off x="2019606" y="3967496"/>
        <a:ext cx="1176665" cy="1017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848C5D-DCE5-4FCE-84F3-9E7CFF4AD4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5B74E-38B4-48D1-A869-F532D6BE17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E7D40-4031-4C8F-AE38-C78D8BC5B79D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D5763-0123-4A46-9805-247B21C57C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4765-8721-43DF-8D65-C7BCA85831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266DA-DFC0-4D44-A832-17807359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C7A2E-5BC9-4E41-9D51-42BEA729382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C0574-9851-4EDF-B789-4B77D017A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7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mn-MN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4A766-6CC8-40AD-8B28-38470488C5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4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7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8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34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8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3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43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6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4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4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4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2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3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9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9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75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086B-8C90-464F-AB87-46509D534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31" y="1973841"/>
            <a:ext cx="9605937" cy="2584303"/>
          </a:xfrm>
        </p:spPr>
        <p:txBody>
          <a:bodyPr>
            <a:normAutofit/>
          </a:bodyPr>
          <a:lstStyle/>
          <a:p>
            <a:pPr algn="ctr"/>
            <a:r>
              <a:rPr lang="mn-MN" sz="3200" b="0" dirty="0">
                <a:latin typeface="Segoe UI Light" panose="020B0502040204020203" pitchFamily="34" charset="0"/>
                <a:cs typeface="Arial" panose="020B0604020202020204" pitchFamily="34" charset="0"/>
              </a:rPr>
              <a:t>АВЛИГЫН ЭРСДЭЛИЙН ҮНЭЛГЭЭ</a:t>
            </a:r>
            <a:br>
              <a:rPr lang="mn-MN" sz="3200" b="0" dirty="0">
                <a:latin typeface="Segoe UI Light" panose="020B0502040204020203" pitchFamily="34" charset="0"/>
                <a:cs typeface="Arial" panose="020B0604020202020204" pitchFamily="34" charset="0"/>
              </a:rPr>
            </a:br>
            <a:endParaRPr lang="en-US" sz="3200" b="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C30F6-0400-4A3F-9CF7-16C21680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9958" y="5890458"/>
            <a:ext cx="9179009" cy="538051"/>
          </a:xfrm>
        </p:spPr>
        <p:txBody>
          <a:bodyPr/>
          <a:lstStyle/>
          <a:p>
            <a:pPr algn="r"/>
            <a:r>
              <a:rPr lang="ru-RU" dirty="0">
                <a:latin typeface="Segoe UI Light" panose="020B0502040204020203" pitchFamily="34" charset="0"/>
                <a:cs typeface="Arial" panose="020B0604020202020204" pitchFamily="34" charset="0"/>
              </a:rPr>
              <a:t>© Авлигатай тэмцэх газар, 2018 он</a:t>
            </a:r>
          </a:p>
          <a:p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2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DCC41-5478-4663-892F-7DF4000E92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1692" y="1183728"/>
            <a:ext cx="6231853" cy="48416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n-MN" sz="3200" dirty="0">
                <a:latin typeface="Segoe UI Light" panose="020B0502040204020203" pitchFamily="34" charset="0"/>
              </a:rPr>
              <a:t>Ил тод байдал</a:t>
            </a:r>
            <a:r>
              <a:rPr lang="en-US" sz="3200" dirty="0">
                <a:latin typeface="Segoe UI Light" panose="020B0502040204020203" pitchFamily="34" charset="0"/>
              </a:rPr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mn-MN" sz="3200" dirty="0">
                <a:latin typeface="Segoe UI Light" panose="020B0502040204020203" pitchFamily="34" charset="0"/>
              </a:rPr>
              <a:t>Төсөв, санхүү, худалдан авах ажиллагаа</a:t>
            </a:r>
            <a:r>
              <a:rPr lang="en-US" sz="3200" dirty="0">
                <a:latin typeface="Segoe UI Light" panose="020B0502040204020203" pitchFamily="34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mn-MN" sz="3200" dirty="0">
                <a:latin typeface="Segoe UI Light" panose="020B0502040204020203" pitchFamily="34" charset="0"/>
              </a:rPr>
              <a:t>Байгууллагын чиг үүрэг, бүтэц</a:t>
            </a:r>
            <a:r>
              <a:rPr lang="en-US" sz="3200" dirty="0">
                <a:latin typeface="Segoe UI Light" panose="020B0502040204020203" pitchFamily="34" charset="0"/>
              </a:rPr>
              <a:t>; </a:t>
            </a:r>
          </a:p>
          <a:p>
            <a:pPr marL="514350" lvl="0" indent="-514350">
              <a:buFont typeface="+mj-lt"/>
              <a:buAutoNum type="arabicPeriod"/>
            </a:pPr>
            <a:r>
              <a:rPr lang="mn-MN" sz="3200" dirty="0">
                <a:latin typeface="Segoe UI Light" panose="020B0502040204020203" pitchFamily="34" charset="0"/>
              </a:rPr>
              <a:t>Мэдээллийн хүртээмж</a:t>
            </a:r>
            <a:r>
              <a:rPr lang="en-US" sz="3200" dirty="0">
                <a:latin typeface="Segoe UI Light" panose="020B0502040204020203" pitchFamily="34" charset="0"/>
              </a:rPr>
              <a:t>;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ED86E5-5CD6-4112-A620-FB26F576FB29}"/>
              </a:ext>
            </a:extLst>
          </p:cNvPr>
          <p:cNvSpPr txBox="1">
            <a:spLocks/>
          </p:cNvSpPr>
          <p:nvPr/>
        </p:nvSpPr>
        <p:spPr>
          <a:xfrm>
            <a:off x="684762" y="134493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mn-MN" dirty="0">
                <a:latin typeface="Segoe UI Light" panose="020B0502040204020203" pitchFamily="34" charset="0"/>
              </a:rPr>
              <a:t>2 дуГаар үе шат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1D998-6011-4EBD-BE3F-D10D841C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06" y="4020073"/>
            <a:ext cx="5759853" cy="270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9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DCC41-5478-4663-892F-7DF4000E92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32031" y="1183728"/>
            <a:ext cx="6231853" cy="24867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mn-MN" sz="3200" dirty="0">
                <a:latin typeface="Segoe UI Light" panose="020B0502040204020203" pitchFamily="34" charset="0"/>
              </a:rPr>
              <a:t>Байгууллагын чиг үүрэг, бүтэц</a:t>
            </a:r>
            <a:r>
              <a:rPr lang="en-US" sz="3200" dirty="0">
                <a:latin typeface="Segoe UI Light" panose="020B0502040204020203" pitchFamily="34" charset="0"/>
              </a:rPr>
              <a:t>; 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mn-MN" sz="3200" dirty="0">
                <a:latin typeface="Segoe UI Light" panose="020B0502040204020203" pitchFamily="34" charset="0"/>
              </a:rPr>
              <a:t>Мэдээллийн хүртээмж</a:t>
            </a:r>
            <a:r>
              <a:rPr lang="en-US" sz="3200" dirty="0">
                <a:latin typeface="Segoe UI Light" panose="020B0502040204020203" pitchFamily="34" charset="0"/>
              </a:rPr>
              <a:t>;</a:t>
            </a:r>
            <a:endParaRPr lang="mn-MN" sz="32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mn-MN" sz="3200" dirty="0">
                <a:latin typeface="Segoe UI Light" panose="020B0502040204020203" pitchFamily="34" charset="0"/>
              </a:rPr>
              <a:t>Хүний нөөцийн удирдлага</a:t>
            </a:r>
            <a:r>
              <a:rPr lang="en-US" sz="3200" dirty="0">
                <a:latin typeface="Segoe UI Light" panose="020B0502040204020203" pitchFamily="34" charset="0"/>
              </a:rPr>
              <a:t>;</a:t>
            </a:r>
          </a:p>
          <a:p>
            <a:pPr marL="514350" lvl="0" indent="-514350">
              <a:buFont typeface="+mj-lt"/>
              <a:buAutoNum type="arabicPeriod" startAt="3"/>
            </a:pPr>
            <a:endParaRPr lang="en-US" sz="3200" dirty="0">
              <a:latin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ED86E5-5CD6-4112-A620-FB26F576FB29}"/>
              </a:ext>
            </a:extLst>
          </p:cNvPr>
          <p:cNvSpPr txBox="1">
            <a:spLocks/>
          </p:cNvSpPr>
          <p:nvPr/>
        </p:nvSpPr>
        <p:spPr>
          <a:xfrm>
            <a:off x="684762" y="134493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mn-MN" dirty="0">
                <a:latin typeface="Segoe UI Light" panose="020B0502040204020203" pitchFamily="34" charset="0"/>
              </a:rPr>
              <a:t>2 дуГаар үе шат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84A5B-F840-4D18-8EFA-691A9F87B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2" t="3468" r="2961" b="4635"/>
          <a:stretch/>
        </p:blipFill>
        <p:spPr>
          <a:xfrm>
            <a:off x="234393" y="3272500"/>
            <a:ext cx="6032772" cy="30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4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DCC41-5478-4663-892F-7DF4000E92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0414" y="659111"/>
            <a:ext cx="5582315" cy="386599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mn-MN" sz="2800" dirty="0">
                <a:latin typeface="Segoe UI Light" panose="020B0502040204020203" pitchFamily="34" charset="0"/>
              </a:rPr>
              <a:t>Ёс зүйн болон шударга ёсны тогтолцоо</a:t>
            </a:r>
            <a:r>
              <a:rPr lang="en-US" sz="2800" dirty="0">
                <a:latin typeface="Segoe UI Light" panose="020B0502040204020203" pitchFamily="34" charset="0"/>
              </a:rPr>
              <a:t>;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mn-MN" sz="2800" dirty="0">
                <a:latin typeface="Segoe UI Light" panose="020B0502040204020203" pitchFamily="34" charset="0"/>
              </a:rPr>
              <a:t>Гомдлыг шийдвэрлэх механизм, </a:t>
            </a:r>
            <a:endParaRPr lang="en-US" sz="2800" dirty="0">
              <a:latin typeface="Segoe UI Light" panose="020B0502040204020203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mn-MN" sz="2800" dirty="0">
                <a:latin typeface="Segoe UI Light" panose="020B0502040204020203" pitchFamily="34" charset="0"/>
              </a:rPr>
              <a:t>Бүртгэл хөтлөлт</a:t>
            </a:r>
            <a:r>
              <a:rPr lang="en-US" sz="2800" dirty="0">
                <a:latin typeface="Segoe UI Light" panose="020B0502040204020203" pitchFamily="34" charset="0"/>
              </a:rPr>
              <a:t>;</a:t>
            </a:r>
          </a:p>
          <a:p>
            <a:pPr marL="0" lvl="0" indent="0">
              <a:buNone/>
            </a:pPr>
            <a:endParaRPr lang="mn-MN" sz="2800" dirty="0">
              <a:latin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ED86E5-5CD6-4112-A620-FB26F576FB29}"/>
              </a:ext>
            </a:extLst>
          </p:cNvPr>
          <p:cNvSpPr txBox="1">
            <a:spLocks/>
          </p:cNvSpPr>
          <p:nvPr/>
        </p:nvSpPr>
        <p:spPr>
          <a:xfrm>
            <a:off x="684762" y="134493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mn-MN" dirty="0">
                <a:latin typeface="Segoe UI Light" panose="020B0502040204020203" pitchFamily="34" charset="0"/>
              </a:rPr>
              <a:t>2 дуГаар үе шат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F686D7B4-C97B-4278-9372-AB316757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576"/>
            <a:ext cx="6001588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4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DCC41-5478-4663-892F-7DF4000E92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24923" y="644379"/>
            <a:ext cx="5582315" cy="621362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9"/>
            </a:pPr>
            <a:r>
              <a:rPr lang="mn-MN" sz="2800" dirty="0">
                <a:latin typeface="Segoe UI Light" panose="020B0502040204020203" pitchFamily="34" charset="0"/>
              </a:rPr>
              <a:t>Шүгэл үлээгчийг хамгаалах тогтолцоо</a:t>
            </a:r>
            <a:r>
              <a:rPr lang="en-US" sz="2800" dirty="0">
                <a:latin typeface="Segoe UI Light" panose="020B0502040204020203" pitchFamily="34" charset="0"/>
              </a:rPr>
              <a:t>;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mn-MN" sz="2800" dirty="0">
                <a:latin typeface="Segoe UI Light" panose="020B0502040204020203" pitchFamily="34" charset="0"/>
              </a:rPr>
              <a:t>Хариуцлага, шийтгэлийн механизм</a:t>
            </a:r>
            <a:r>
              <a:rPr lang="en-US" sz="2800" dirty="0">
                <a:latin typeface="Segoe UI Light" panose="020B0502040204020203" pitchFamily="34" charset="0"/>
              </a:rPr>
              <a:t>;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mn-MN" sz="2800" dirty="0">
                <a:latin typeface="Segoe UI Light" panose="020B0502040204020203" pitchFamily="34" charset="0"/>
              </a:rPr>
              <a:t>Эрсдэл бүхий үйл ажиллагаа, чиг үүрэг</a:t>
            </a:r>
            <a:r>
              <a:rPr lang="en-US" sz="2800" dirty="0">
                <a:latin typeface="Segoe UI Light" panose="020B0502040204020203" pitchFamily="34" charset="0"/>
              </a:rPr>
              <a:t>; </a:t>
            </a:r>
            <a:r>
              <a:rPr lang="mn-MN" sz="2800" dirty="0">
                <a:latin typeface="Segoe UI Light" panose="020B0502040204020203" pitchFamily="34" charset="0"/>
              </a:rPr>
              <a:t>авлигын эсрэг бодлого</a:t>
            </a:r>
            <a:r>
              <a:rPr lang="en-US" sz="2800" dirty="0">
                <a:latin typeface="Segoe UI Light" panose="020B0502040204020203" pitchFamily="34" charset="0"/>
              </a:rPr>
              <a:t>; 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mn-MN" sz="2800" dirty="0">
                <a:latin typeface="Segoe UI Light" panose="020B0502040204020203" pitchFamily="34" charset="0"/>
              </a:rPr>
              <a:t>Удирдлагын авлигатай тэмцэх хүсэл эрмэлзэл г.м.</a:t>
            </a:r>
            <a:endParaRPr lang="en-US" sz="2800" dirty="0">
              <a:latin typeface="Segoe UI Light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ED86E5-5CD6-4112-A620-FB26F576FB29}"/>
              </a:ext>
            </a:extLst>
          </p:cNvPr>
          <p:cNvSpPr txBox="1">
            <a:spLocks/>
          </p:cNvSpPr>
          <p:nvPr/>
        </p:nvSpPr>
        <p:spPr>
          <a:xfrm>
            <a:off x="684762" y="134493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mn-MN" dirty="0">
                <a:latin typeface="Segoe UI Light" panose="020B0502040204020203" pitchFamily="34" charset="0"/>
              </a:rPr>
              <a:t>2 дуГаар үе шат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20904FE-7EA2-467D-B828-B3A1292B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728"/>
            <a:ext cx="5886431" cy="46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4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97" y="1259568"/>
            <a:ext cx="7853332" cy="4938032"/>
          </a:xfrm>
        </p:spPr>
        <p:txBody>
          <a:bodyPr/>
          <a:lstStyle/>
          <a:p>
            <a:pPr>
              <a:buFont typeface="Arial" panose="020B0604020202020204" pitchFamily="34" charset="0"/>
              <a:buChar char="►"/>
            </a:pPr>
            <a:r>
              <a:rPr lang="mn-MN" dirty="0">
                <a:latin typeface="Segoe UI Light" panose="020B0502040204020203" pitchFamily="34" charset="0"/>
              </a:rPr>
              <a:t>Ил тод байдал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mn-MN" dirty="0">
                <a:latin typeface="Segoe UI Light" panose="020B0502040204020203" pitchFamily="34" charset="0"/>
              </a:rPr>
              <a:t>Олон нийтийн төсөөлөл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mn-MN" dirty="0">
                <a:latin typeface="Segoe UI Light" panose="020B0502040204020203" pitchFamily="34" charset="0"/>
              </a:rPr>
              <a:t>Байгууллага дахь авлигыг хянах, хариуцлага хүлээлгэх механизм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mn-MN" dirty="0">
                <a:latin typeface="Segoe UI Light" panose="020B0502040204020203" pitchFamily="34" charset="0"/>
              </a:rPr>
              <a:t>Удирдлагын хүсэл эрмэлзэл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628571" cy="6858000"/>
          </a:xfrm>
          <a:prstGeom prst="rect">
            <a:avLst/>
          </a:prstGeom>
          <a:solidFill>
            <a:srgbClr val="444C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2772" y="684439"/>
            <a:ext cx="2801256" cy="5237389"/>
          </a:xfrm>
        </p:spPr>
        <p:txBody>
          <a:bodyPr>
            <a:normAutofit/>
          </a:bodyPr>
          <a:lstStyle/>
          <a:p>
            <a:pPr algn="ctr"/>
            <a:r>
              <a:rPr lang="mn-MN" sz="3200" dirty="0">
                <a:solidFill>
                  <a:schemeClr val="bg1"/>
                </a:solidFill>
                <a:latin typeface="Segoe UI Light" panose="020B0502040204020203" pitchFamily="34" charset="0"/>
              </a:rPr>
              <a:t>ШБҮ</a:t>
            </a:r>
            <a:endParaRPr lang="en-US" sz="3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7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27778F-7EF9-466D-8CCB-72529A5808E3}"/>
              </a:ext>
            </a:extLst>
          </p:cNvPr>
          <p:cNvGrpSpPr/>
          <p:nvPr/>
        </p:nvGrpSpPr>
        <p:grpSpPr>
          <a:xfrm>
            <a:off x="236558" y="1139868"/>
            <a:ext cx="11516442" cy="5460284"/>
            <a:chOff x="236558" y="-46896"/>
            <a:chExt cx="11516442" cy="6342305"/>
          </a:xfrm>
        </p:grpSpPr>
        <p:sp>
          <p:nvSpPr>
            <p:cNvPr id="4" name="TextBox 3"/>
            <p:cNvSpPr txBox="1"/>
            <p:nvPr/>
          </p:nvSpPr>
          <p:spPr>
            <a:xfrm>
              <a:off x="4725541" y="-46896"/>
              <a:ext cx="2292823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sz="2000" b="1" dirty="0"/>
                <a:t>ЗГ, шийдвэр гаргагч</a:t>
              </a:r>
              <a:endParaRPr lang="en-US" sz="2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94831" y="1803778"/>
              <a:ext cx="2385370" cy="7507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b="1" dirty="0"/>
                <a:t>Санхүүжүүлэгч тал</a:t>
              </a:r>
            </a:p>
            <a:p>
              <a:pPr algn="ctr"/>
              <a:r>
                <a:rPr lang="mn-MN" dirty="0">
                  <a:ln>
                    <a:solidFill>
                      <a:schemeClr val="tx1"/>
                    </a:solidFill>
                  </a:ln>
                </a:rPr>
                <a:t>/ЭМД, татаас, бусад/</a:t>
              </a: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82203" y="2450109"/>
              <a:ext cx="2270797" cy="7507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b="1" dirty="0"/>
                <a:t>Эм, эмнэлгийн </a:t>
              </a:r>
              <a:r>
                <a:rPr lang="mn-MN" dirty="0"/>
                <a:t>то.төх нийлүүлэгч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3598796"/>
              <a:ext cx="2825085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b="1" dirty="0"/>
                <a:t>ЭМ үйлчилгээг хүргэгч</a:t>
              </a:r>
            </a:p>
            <a:p>
              <a:pPr algn="ctr"/>
              <a:r>
                <a:rPr lang="mn-MN" dirty="0"/>
                <a:t>/төр, хувийн эмнэлэг, эмч/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558" y="2450108"/>
              <a:ext cx="2156346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b="1" dirty="0"/>
                <a:t>Бусад нийлүүлэгч</a:t>
              </a:r>
            </a:p>
            <a:p>
              <a:pPr algn="ctr"/>
              <a:r>
                <a:rPr lang="mn-MN" dirty="0"/>
                <a:t>/барилга г.м./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5926077"/>
              <a:ext cx="2825085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b="1" dirty="0"/>
                <a:t>Өвчтөн, үйлчлүүлэгч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240740" y="655091"/>
              <a:ext cx="13648" cy="11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6483825" y="655091"/>
              <a:ext cx="12509" cy="11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015234" y="2450108"/>
              <a:ext cx="258142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392904" y="2450108"/>
              <a:ext cx="230192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213446" y="2450109"/>
              <a:ext cx="13648" cy="11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6456531" y="2450109"/>
              <a:ext cx="12509" cy="11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254388" y="4245127"/>
              <a:ext cx="0" cy="16809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496334" y="4245128"/>
              <a:ext cx="1140" cy="16809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8" idx="0"/>
            </p:cNvCxnSpPr>
            <p:nvPr/>
          </p:nvCxnSpPr>
          <p:spPr>
            <a:xfrm flipV="1">
              <a:off x="1314731" y="655091"/>
              <a:ext cx="3448339" cy="1795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7" idx="3"/>
            </p:cNvCxnSpPr>
            <p:nvPr/>
          </p:nvCxnSpPr>
          <p:spPr>
            <a:xfrm flipH="1">
              <a:off x="7397085" y="3120491"/>
              <a:ext cx="3277742" cy="8014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2"/>
            </p:cNvCxnSpPr>
            <p:nvPr/>
          </p:nvCxnSpPr>
          <p:spPr>
            <a:xfrm>
              <a:off x="1314731" y="3096439"/>
              <a:ext cx="3257269" cy="827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6933061" y="655091"/>
              <a:ext cx="3758831" cy="17891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Left Bracket 38"/>
            <p:cNvSpPr/>
            <p:nvPr/>
          </p:nvSpPr>
          <p:spPr>
            <a:xfrm>
              <a:off x="4107976" y="1214651"/>
              <a:ext cx="1119118" cy="2384145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 Bracket 39"/>
            <p:cNvSpPr/>
            <p:nvPr/>
          </p:nvSpPr>
          <p:spPr>
            <a:xfrm flipH="1">
              <a:off x="6512256" y="1199988"/>
              <a:ext cx="1116840" cy="2392909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9587A4F-AF7A-4A64-991C-871EB6C2CE13}"/>
              </a:ext>
            </a:extLst>
          </p:cNvPr>
          <p:cNvSpPr txBox="1"/>
          <p:nvPr/>
        </p:nvSpPr>
        <p:spPr>
          <a:xfrm>
            <a:off x="410817" y="212035"/>
            <a:ext cx="954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/>
              <a:t>Эрүүл мэндийн салбар дахь авлигын схем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500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7A738CB4-49EE-4BC4-9B49-A14FE5DB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884" y="1620983"/>
            <a:ext cx="10236232" cy="48896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447FE4B-81A9-407B-8463-27D5010D07B5}"/>
              </a:ext>
            </a:extLst>
          </p:cNvPr>
          <p:cNvSpPr txBox="1">
            <a:spLocks/>
          </p:cNvSpPr>
          <p:nvPr/>
        </p:nvSpPr>
        <p:spPr>
          <a:xfrm>
            <a:off x="648016" y="347319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mn-MN" dirty="0">
                <a:latin typeface="Segoe UI Light" panose="020B0502040204020203" pitchFamily="34" charset="0"/>
              </a:rPr>
              <a:t>3 дуГаар үе шат</a:t>
            </a: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6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B12B-01C0-4511-B402-84703D24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86" y="403639"/>
            <a:ext cx="10353761" cy="1326321"/>
          </a:xfrm>
        </p:spPr>
        <p:txBody>
          <a:bodyPr/>
          <a:lstStyle/>
          <a:p>
            <a:pPr algn="l"/>
            <a:r>
              <a:rPr lang="mn-MN" dirty="0">
                <a:latin typeface="Segoe UI Light" panose="020B0502040204020203" pitchFamily="34" charset="0"/>
              </a:rPr>
              <a:t>4 дүгээр үе шат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95091-98FC-4605-9BC7-ECE73D69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730" y="2151482"/>
            <a:ext cx="6235150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3200" dirty="0">
                <a:latin typeface="Segoe UI Light" panose="020B0502040204020203" pitchFamily="34" charset="0"/>
              </a:rPr>
              <a:t>Зөвлөмж боловсруулах</a:t>
            </a:r>
          </a:p>
          <a:p>
            <a:pPr lvl="1"/>
            <a:r>
              <a:rPr lang="mn-MN" sz="2800" dirty="0">
                <a:latin typeface="Segoe UI Light" panose="020B0502040204020203" pitchFamily="34" charset="0"/>
              </a:rPr>
              <a:t>Хууль тогтоомжид нийцсэн байна</a:t>
            </a:r>
          </a:p>
          <a:p>
            <a:pPr lvl="1"/>
            <a:r>
              <a:rPr lang="mn-MN" sz="2800" dirty="0">
                <a:latin typeface="Segoe UI Light" panose="020B0502040204020203" pitchFamily="34" charset="0"/>
              </a:rPr>
              <a:t>Хэрэгжих боломжтой</a:t>
            </a:r>
          </a:p>
          <a:p>
            <a:pPr lvl="1"/>
            <a:r>
              <a:rPr lang="mn-MN" sz="2800" dirty="0">
                <a:latin typeface="Segoe UI Light" panose="020B0502040204020203" pitchFamily="34" charset="0"/>
              </a:rPr>
              <a:t>Тодорхой, ойлгомжтой</a:t>
            </a:r>
          </a:p>
          <a:p>
            <a:pPr marL="457200" lvl="1" indent="0">
              <a:buNone/>
            </a:pPr>
            <a:endParaRPr lang="en-US" sz="2800" dirty="0">
              <a:latin typeface="Segoe UI Light" panose="020B0502040204020203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D8C6A025-9A42-4FA4-B846-AA8BE58C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1482"/>
            <a:ext cx="5677692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5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D73AF-8BAB-40BD-B4AA-2B15C0A6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mn-MN" dirty="0">
                <a:latin typeface="Segoe UI Light" panose="020B0502040204020203" pitchFamily="34" charset="0"/>
              </a:rPr>
              <a:t>5 дугаар үе шат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DCAA-21E8-4C22-B3C0-1495FA355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777" y="2126153"/>
            <a:ext cx="4628023" cy="3695136"/>
          </a:xfrm>
        </p:spPr>
        <p:txBody>
          <a:bodyPr>
            <a:normAutofit/>
          </a:bodyPr>
          <a:lstStyle/>
          <a:p>
            <a:r>
              <a:rPr lang="mn-MN" sz="2800" dirty="0">
                <a:latin typeface="Segoe UI Light" panose="020B0502040204020203" pitchFamily="34" charset="0"/>
              </a:rPr>
              <a:t>Зөвлөмжийг хэрэгжүүлэх</a:t>
            </a:r>
          </a:p>
          <a:p>
            <a:r>
              <a:rPr lang="mn-MN" sz="2800" dirty="0">
                <a:latin typeface="Segoe UI Light" panose="020B0502040204020203" pitchFamily="34" charset="0"/>
              </a:rPr>
              <a:t>Хэрэгжилтэнд хяналт тавих</a:t>
            </a:r>
            <a:endParaRPr lang="en-US" sz="2800" dirty="0">
              <a:latin typeface="Segoe UI Light" panose="020B0502040204020203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8AEF6414-0318-48B5-8972-64F3440F2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5847224" cy="38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7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93BAC1-F8D8-4527-874C-02DB21747E88}"/>
              </a:ext>
            </a:extLst>
          </p:cNvPr>
          <p:cNvSpPr/>
          <p:nvPr/>
        </p:nvSpPr>
        <p:spPr>
          <a:xfrm>
            <a:off x="1790529" y="2601445"/>
            <a:ext cx="8242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800" b="1" dirty="0">
                <a:latin typeface="Segoe UI Light" panose="020B0502040204020203" pitchFamily="34" charset="0"/>
              </a:rPr>
              <a:t>АНХААРАЛ ХАНДУУЛСАНД БАЯРЛАЛАА</a:t>
            </a:r>
            <a:endParaRPr lang="en-US" sz="2800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4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B47C0-CB04-4201-BEEA-0C623DAD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2096064"/>
            <a:ext cx="12067309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2800" b="1" dirty="0">
                <a:solidFill>
                  <a:schemeClr val="bg1"/>
                </a:solidFill>
                <a:effectLst/>
                <a:latin typeface="Segoe UI Light" panose="020B0502040204020203" pitchFamily="34" charset="0"/>
              </a:rPr>
              <a:t>“Элдэв улсын мандах, мөхөх нь </a:t>
            </a:r>
            <a:br>
              <a:rPr lang="en-US" sz="2800" b="1" dirty="0">
                <a:solidFill>
                  <a:schemeClr val="bg1"/>
                </a:solidFill>
                <a:effectLst/>
                <a:latin typeface="Segoe UI Light" panose="020B0502040204020203" pitchFamily="34" charset="0"/>
              </a:rPr>
            </a:br>
            <a:r>
              <a:rPr lang="mn-MN" sz="2800" b="1" dirty="0">
                <a:solidFill>
                  <a:schemeClr val="bg1"/>
                </a:solidFill>
                <a:effectLst/>
                <a:latin typeface="Segoe UI Light" panose="020B0502040204020203" pitchFamily="34" charset="0"/>
              </a:rPr>
              <a:t>гадаадын туслах, хорлоход үгүй </a:t>
            </a:r>
            <a:br>
              <a:rPr lang="en-US" sz="2800" b="1" dirty="0">
                <a:solidFill>
                  <a:schemeClr val="bg1"/>
                </a:solidFill>
                <a:effectLst/>
                <a:latin typeface="Segoe UI Light" panose="020B0502040204020203" pitchFamily="34" charset="0"/>
              </a:rPr>
            </a:br>
            <a:r>
              <a:rPr lang="mn-MN" sz="2800" b="1" dirty="0">
                <a:solidFill>
                  <a:schemeClr val="bg1"/>
                </a:solidFill>
                <a:effectLst/>
                <a:latin typeface="Segoe UI Light" panose="020B0502040204020203" pitchFamily="34" charset="0"/>
              </a:rPr>
              <a:t>харин дотоод засгийн ариун тодорхойд буй” </a:t>
            </a:r>
          </a:p>
          <a:p>
            <a:pPr marL="0" indent="0" algn="ctr">
              <a:buNone/>
            </a:pPr>
            <a:r>
              <a:rPr lang="mn-MN" sz="2800" b="1" dirty="0">
                <a:solidFill>
                  <a:schemeClr val="bg1"/>
                </a:solidFill>
                <a:effectLst/>
                <a:latin typeface="Segoe UI Light" panose="020B0502040204020203" pitchFamily="34" charset="0"/>
              </a:rPr>
              <a:t>                                                          </a:t>
            </a:r>
            <a:r>
              <a:rPr lang="mn-MN" sz="2800" b="1" i="1" dirty="0">
                <a:solidFill>
                  <a:schemeClr val="bg1"/>
                </a:solidFill>
                <a:effectLst/>
                <a:latin typeface="Segoe UI Light" panose="020B0502040204020203" pitchFamily="34" charset="0"/>
              </a:rPr>
              <a:t>Ч.Дандаа, 1922 дугаар он</a:t>
            </a:r>
            <a:endParaRPr lang="en-US" sz="2800" b="1" i="1" dirty="0">
              <a:solidFill>
                <a:schemeClr val="bg1"/>
              </a:solidFill>
              <a:effectLst/>
              <a:latin typeface="Segoe UI Light" panose="020B0502040204020203" pitchFamily="34" charset="0"/>
            </a:endParaRPr>
          </a:p>
          <a:p>
            <a:endParaRPr lang="en-US" sz="2800" b="1" dirty="0">
              <a:solidFill>
                <a:schemeClr val="bg1"/>
              </a:solidFill>
              <a:effectLst/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1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B5ECF-4BC0-4D35-92E2-1B1880AA9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6" y="2096064"/>
            <a:ext cx="11291454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2400" b="1" dirty="0">
                <a:latin typeface="Segoe UI Light" panose="020B0502040204020203" pitchFamily="34" charset="0"/>
              </a:rPr>
              <a:t>Авлигын эсрэг хуулийн 6 дугаар зүйлийн 6.1.12:</a:t>
            </a:r>
          </a:p>
          <a:p>
            <a:pPr marL="0" indent="0">
              <a:buNone/>
            </a:pPr>
            <a:r>
              <a:rPr lang="mn-MN" sz="2400" dirty="0">
                <a:latin typeface="Segoe UI Light" panose="020B0502040204020203" pitchFamily="34" charset="0"/>
              </a:rPr>
              <a:t>Төрийн байгууллага авлигаас урьдчилан сэргийлэх үйл ажиллагааг хэрэгжүүлэх чиглэлээр дараахь нийтлэг үүрэг хүлээнэ:</a:t>
            </a:r>
          </a:p>
          <a:p>
            <a:pPr marL="0" indent="0">
              <a:buNone/>
            </a:pPr>
            <a:endParaRPr lang="mn-MN" sz="2400" b="1" dirty="0">
              <a:latin typeface="Segoe UI Light" panose="020B0502040204020203" pitchFamily="34" charset="0"/>
            </a:endParaRPr>
          </a:p>
          <a:p>
            <a:pPr marL="1828800" indent="-222250">
              <a:buNone/>
            </a:pPr>
            <a:r>
              <a:rPr lang="mn-MN" sz="2400" dirty="0">
                <a:latin typeface="Segoe UI Light" panose="020B0502040204020203" pitchFamily="34" charset="0"/>
              </a:rPr>
              <a:t>- бүрэн эрхийнхээ хүрээнд </a:t>
            </a:r>
            <a:r>
              <a:rPr lang="mn-MN" sz="2400" b="1" dirty="0">
                <a:latin typeface="Segoe UI Light" panose="020B0502040204020203" pitchFamily="34" charset="0"/>
              </a:rPr>
              <a:t>авлигын шалтгаан нөхцөлийг илрүүлэн тогтоох, </a:t>
            </a:r>
            <a:r>
              <a:rPr lang="mn-MN" sz="2400" dirty="0">
                <a:latin typeface="Segoe UI Light" panose="020B0502040204020203" pitchFamily="34" charset="0"/>
              </a:rPr>
              <a:t>тэдгээрийг арилгах, авлигын үйлдлийг таслан зогсоох, үр дагаварыг нь арилгах арга хэмжээ авах; </a:t>
            </a:r>
            <a:endParaRPr lang="en-US" sz="2400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9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7C9074-29A3-4B50-934B-BD7F50D3B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4977"/>
              </p:ext>
            </p:extLst>
          </p:nvPr>
        </p:nvGraphicFramePr>
        <p:xfrm>
          <a:off x="588723" y="1340285"/>
          <a:ext cx="10466627" cy="445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12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EFEE-BE24-4709-964B-6998A237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n-MN" sz="3600" dirty="0">
                <a:latin typeface="Segoe UI Light" panose="020B0502040204020203" pitchFamily="34" charset="0"/>
              </a:rPr>
              <a:t>авлигын шалтгаан нөхцөлийг илрүүлэн тогтоох</a:t>
            </a:r>
            <a:endParaRPr lang="en-US" dirty="0">
              <a:latin typeface="Segoe UI Light" panose="020B0502040204020203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8D34B9-6331-43A2-9215-180F718DC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789208"/>
              </p:ext>
            </p:extLst>
          </p:nvPr>
        </p:nvGraphicFramePr>
        <p:xfrm>
          <a:off x="914402" y="2095500"/>
          <a:ext cx="7328078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17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470A-BCBF-4946-93EB-DEF82454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19481"/>
          </a:xfrm>
        </p:spPr>
        <p:txBody>
          <a:bodyPr>
            <a:normAutofit/>
          </a:bodyPr>
          <a:lstStyle/>
          <a:p>
            <a:pPr algn="ctr"/>
            <a:r>
              <a:rPr lang="mn-MN" sz="2800" b="1" dirty="0">
                <a:latin typeface="Segoe UI Light" panose="020B0502040204020203" pitchFamily="34" charset="0"/>
                <a:cs typeface="Arial" panose="020B0604020202020204" pitchFamily="34" charset="0"/>
              </a:rPr>
              <a:t>Эрсдэлийн үнэлгээний хамрах хүрээ</a:t>
            </a:r>
            <a:endParaRPr lang="en-US" sz="2800" b="1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078EEF-E2C3-45CC-9752-4C2CF2AB1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458798"/>
              </p:ext>
            </p:extLst>
          </p:nvPr>
        </p:nvGraphicFramePr>
        <p:xfrm>
          <a:off x="706581" y="3158836"/>
          <a:ext cx="11055927" cy="85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7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C5A59-AB54-4C7F-B1AB-801556CD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n-MN" sz="2800" b="1" dirty="0">
                <a:latin typeface="Segoe UI Light" panose="020B0502040204020203" pitchFamily="34" charset="0"/>
                <a:cs typeface="Arial" panose="020B0604020202020204" pitchFamily="34" charset="0"/>
              </a:rPr>
              <a:t>Авлигын эрсдэлийн үнэлгээний зорилго</a:t>
            </a:r>
            <a:endParaRPr lang="en-US" sz="2800" b="1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970142-25B7-4D34-9FA8-C815065C5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742237"/>
              </p:ext>
            </p:extLst>
          </p:nvPr>
        </p:nvGraphicFramePr>
        <p:xfrm>
          <a:off x="6090675" y="2648813"/>
          <a:ext cx="5719713" cy="183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536F9289-BE75-47A1-A0BD-08A97985C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0107" y1="73118" x2="60107" y2="73118"/>
                        <a14:foregroundMark x1="63685" y1="71505" x2="63685" y2="71505"/>
                        <a14:foregroundMark x1="65474" y1="76613" x2="65474" y2="76613"/>
                        <a14:foregroundMark x1="64580" y1="68817" x2="64580" y2="68817"/>
                        <a14:foregroundMark x1="65474" y1="65860" x2="65474" y2="65860"/>
                        <a14:foregroundMark x1="65832" y1="63172" x2="65832" y2="63172"/>
                        <a14:foregroundMark x1="62254" y1="62366" x2="62254" y2="62366"/>
                        <a14:foregroundMark x1="58497" y1="59409" x2="58497" y2="59409"/>
                        <a14:foregroundMark x1="55993" y1="60484" x2="55993" y2="60484"/>
                        <a14:foregroundMark x1="54919" y1="67473" x2="54919" y2="67473"/>
                        <a14:foregroundMark x1="46512" y1="73925" x2="46512" y2="73925"/>
                        <a14:foregroundMark x1="45259" y1="68280" x2="45259" y2="68280"/>
                        <a14:foregroundMark x1="45081" y1="67204" x2="45081" y2="67204"/>
                        <a14:foregroundMark x1="45081" y1="60484" x2="45081" y2="60484"/>
                        <a14:foregroundMark x1="45259" y1="71774" x2="45259" y2="71774"/>
                        <a14:foregroundMark x1="64580" y1="80914" x2="64580" y2="80914"/>
                        <a14:foregroundMark x1="78891" y1="84409" x2="78891" y2="84409"/>
                        <a14:foregroundMark x1="81395" y1="85484" x2="81395" y2="85484"/>
                        <a14:foregroundMark x1="35063" y1="48387" x2="35063" y2="48387"/>
                        <a14:foregroundMark x1="38819" y1="52957" x2="38819" y2="529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14205"/>
            <a:ext cx="5325218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7B43-B21C-4C9B-A2D3-845C5EB0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40" y="609600"/>
            <a:ext cx="10353761" cy="132632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n-MN" sz="2800" b="1" dirty="0">
                <a:latin typeface="Segoe UI Light" panose="020B0502040204020203" pitchFamily="34" charset="0"/>
                <a:cs typeface="Arial" panose="020B0604020202020204" pitchFamily="34" charset="0"/>
              </a:rPr>
              <a:t>Эрсдэлийн үнэлгээ</a:t>
            </a:r>
            <a:r>
              <a:rPr lang="mn-MN" sz="2800" dirty="0">
                <a:latin typeface="Segoe UI Light" panose="020B0502040204020203" pitchFamily="34" charset="0"/>
                <a:cs typeface="Arial" panose="020B0604020202020204" pitchFamily="34" charset="0"/>
              </a:rPr>
              <a:t>Г</a:t>
            </a:r>
            <a:r>
              <a:rPr lang="mn-MN" sz="2800" b="1" dirty="0">
                <a:latin typeface="Segoe UI Light" panose="020B0502040204020203" pitchFamily="34" charset="0"/>
                <a:cs typeface="Arial" panose="020B0604020202020204" pitchFamily="34" charset="0"/>
              </a:rPr>
              <a:t> зохион байгуулах үе шат</a:t>
            </a:r>
            <a:endParaRPr lang="en-US" sz="2800" b="1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87CBD1-444D-4A97-958F-509F765F8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736487"/>
              </p:ext>
            </p:extLst>
          </p:nvPr>
        </p:nvGraphicFramePr>
        <p:xfrm>
          <a:off x="0" y="3699164"/>
          <a:ext cx="11817927" cy="254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47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67C610-731B-40FC-B7CD-39838A0EB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499886"/>
              </p:ext>
            </p:extLst>
          </p:nvPr>
        </p:nvGraphicFramePr>
        <p:xfrm>
          <a:off x="-769965" y="996756"/>
          <a:ext cx="6256364" cy="523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05323BF-9A8D-4555-8EAF-2A08DFA3FD23}"/>
              </a:ext>
            </a:extLst>
          </p:cNvPr>
          <p:cNvSpPr txBox="1">
            <a:spLocks/>
          </p:cNvSpPr>
          <p:nvPr/>
        </p:nvSpPr>
        <p:spPr>
          <a:xfrm>
            <a:off x="684762" y="134493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mn-MN" dirty="0">
                <a:latin typeface="Segoe UI Light" panose="020B0502040204020203" pitchFamily="34" charset="0"/>
              </a:rPr>
              <a:t>1 ДҮГЭЭР үе шат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7304B5E0-300D-48D9-BF41-7097069DB7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2" b="100000" l="0" r="100000">
                        <a14:foregroundMark x1="17321" y1="58967" x2="17321" y2="58967"/>
                        <a14:foregroundMark x1="17321" y1="58967" x2="17321" y2="58967"/>
                        <a14:foregroundMark x1="25893" y1="55978" x2="25893" y2="55978"/>
                        <a14:foregroundMark x1="25893" y1="55978" x2="25893" y2="55978"/>
                        <a14:foregroundMark x1="9643" y1="27174" x2="9643" y2="27174"/>
                        <a14:foregroundMark x1="9643" y1="27174" x2="9643" y2="27174"/>
                        <a14:foregroundMark x1="14464" y1="22011" x2="14464" y2="22011"/>
                        <a14:foregroundMark x1="14464" y1="22011" x2="14464" y2="22011"/>
                        <a14:foregroundMark x1="2679" y1="28804" x2="2679" y2="28804"/>
                        <a14:foregroundMark x1="2679" y1="28804" x2="2679" y2="28804"/>
                        <a14:foregroundMark x1="41071" y1="40217" x2="41071" y2="40217"/>
                        <a14:foregroundMark x1="41071" y1="40217" x2="41071" y2="40217"/>
                        <a14:foregroundMark x1="58750" y1="37772" x2="58750" y2="37772"/>
                        <a14:foregroundMark x1="58750" y1="37772" x2="58750" y2="37772"/>
                        <a14:foregroundMark x1="76786" y1="20380" x2="76786" y2="20380"/>
                        <a14:foregroundMark x1="76786" y1="20380" x2="76786" y2="20380"/>
                        <a14:foregroundMark x1="82143" y1="20380" x2="82143" y2="20380"/>
                        <a14:foregroundMark x1="82143" y1="20380" x2="82143" y2="20380"/>
                        <a14:foregroundMark x1="85179" y1="12500" x2="85179" y2="12500"/>
                        <a14:foregroundMark x1="85179" y1="12500" x2="85179" y2="12500"/>
                        <a14:foregroundMark x1="86250" y1="62772" x2="86250" y2="62772"/>
                        <a14:foregroundMark x1="86250" y1="62772" x2="86250" y2="62772"/>
                        <a14:foregroundMark x1="91964" y1="54076" x2="91964" y2="54076"/>
                        <a14:foregroundMark x1="91964" y1="54076" x2="91964" y2="54076"/>
                        <a14:foregroundMark x1="93036" y1="45924" x2="93036" y2="45924"/>
                        <a14:foregroundMark x1="93036" y1="45924" x2="93036" y2="45924"/>
                        <a14:foregroundMark x1="95893" y1="69293" x2="95893" y2="69293"/>
                        <a14:foregroundMark x1="95893" y1="69293" x2="95893" y2="69293"/>
                        <a14:foregroundMark x1="77321" y1="60598" x2="77321" y2="60598"/>
                        <a14:foregroundMark x1="77321" y1="55435" x2="77321" y2="55435"/>
                        <a14:foregroundMark x1="77321" y1="55435" x2="77321" y2="55435"/>
                        <a14:foregroundMark x1="95357" y1="66304" x2="95357" y2="66304"/>
                        <a14:foregroundMark x1="95357" y1="66304" x2="95357" y2="66304"/>
                        <a14:foregroundMark x1="97143" y1="59783" x2="97143" y2="59783"/>
                        <a14:foregroundMark x1="97143" y1="59783" x2="97143" y2="59783"/>
                        <a14:foregroundMark x1="79643" y1="12500" x2="79643" y2="12500"/>
                        <a14:foregroundMark x1="79643" y1="12500" x2="79643" y2="12500"/>
                        <a14:foregroundMark x1="73750" y1="12772" x2="73750" y2="12772"/>
                        <a14:foregroundMark x1="73750" y1="12772" x2="73750" y2="12772"/>
                        <a14:foregroundMark x1="92679" y1="72826" x2="92679" y2="72826"/>
                        <a14:foregroundMark x1="92679" y1="72826" x2="92679" y2="72826"/>
                        <a14:foregroundMark x1="74643" y1="63587" x2="74643" y2="63587"/>
                        <a14:foregroundMark x1="75000" y1="60870" x2="75000" y2="60870"/>
                        <a14:foregroundMark x1="75000" y1="60870" x2="75000" y2="60870"/>
                        <a14:foregroundMark x1="87500" y1="58152" x2="87500" y2="58152"/>
                        <a14:foregroundMark x1="87500" y1="58152" x2="87500" y2="58152"/>
                        <a14:foregroundMark x1="85536" y1="60326" x2="85536" y2="60326"/>
                        <a14:foregroundMark x1="85536" y1="60326" x2="85536" y2="60326"/>
                        <a14:backgroundMark x1="53750" y1="64674" x2="53750" y2="64674"/>
                        <a14:backgroundMark x1="52679" y1="57880" x2="52679" y2="57880"/>
                        <a14:backgroundMark x1="54464" y1="42935" x2="54464" y2="42935"/>
                        <a14:backgroundMark x1="54464" y1="42935" x2="54464" y2="42935"/>
                        <a14:backgroundMark x1="46429" y1="35870" x2="46429" y2="35870"/>
                        <a14:backgroundMark x1="14643" y1="70380" x2="14643" y2="70380"/>
                        <a14:backgroundMark x1="3750" y1="25000" x2="3750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081" y="1663700"/>
            <a:ext cx="6618306" cy="43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01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918</TotalTime>
  <Words>417</Words>
  <Application>Microsoft Office PowerPoint</Application>
  <PresentationFormat>Widescreen</PresentationFormat>
  <Paragraphs>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Segoe UI Light</vt:lpstr>
      <vt:lpstr>Damask</vt:lpstr>
      <vt:lpstr>АВЛИГЫН ЭРСДЭЛИЙН ҮНЭЛГЭЭ </vt:lpstr>
      <vt:lpstr>PowerPoint Presentation</vt:lpstr>
      <vt:lpstr>PowerPoint Presentation</vt:lpstr>
      <vt:lpstr>PowerPoint Presentation</vt:lpstr>
      <vt:lpstr>авлигын шалтгаан нөхцөлийг илрүүлэн тогтоох</vt:lpstr>
      <vt:lpstr>Эрсдэлийн үнэлгээний хамрах хүрээ</vt:lpstr>
      <vt:lpstr>Авлигын эрсдэлийн үнэлгээний зорилго</vt:lpstr>
      <vt:lpstr>Эрсдэлийн үнэлгээГ зохион байгуулах үе шат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ШБҮ</vt:lpstr>
      <vt:lpstr>PowerPoint Presentation</vt:lpstr>
      <vt:lpstr>PowerPoint Presentation</vt:lpstr>
      <vt:lpstr>4 дүгээр үе шат</vt:lpstr>
      <vt:lpstr>5 дугаар үе шат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Төрийн байгууллагын авлигын эрсдэлийн үнэлгээний аргачлал</dc:title>
  <dc:creator>Badam Tsend</dc:creator>
  <cp:lastModifiedBy>Bayarsaikhan Batmunkh</cp:lastModifiedBy>
  <cp:revision>86</cp:revision>
  <cp:lastPrinted>2018-01-29T12:05:47Z</cp:lastPrinted>
  <dcterms:created xsi:type="dcterms:W3CDTF">2018-01-29T02:32:17Z</dcterms:created>
  <dcterms:modified xsi:type="dcterms:W3CDTF">2018-05-25T05:48:57Z</dcterms:modified>
</cp:coreProperties>
</file>